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1339" r:id="rId2"/>
    <p:sldId id="1587" r:id="rId3"/>
    <p:sldId id="1589" r:id="rId4"/>
    <p:sldId id="1590" r:id="rId5"/>
    <p:sldId id="1591" r:id="rId6"/>
    <p:sldId id="1594" r:id="rId7"/>
    <p:sldId id="1595" r:id="rId8"/>
    <p:sldId id="1596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AF12"/>
    <a:srgbClr val="003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2C4C1-B840-C144-9EBE-7322CCCE2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1C2263-4C70-014C-8C0D-A9B6098C6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84A262-FBBD-614C-95F0-65388FA4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7CEC-53D3-6B43-836F-7E8562593EE5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BC579B-FEE8-B742-B29C-4934B2A00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12988D-4D7D-5042-8860-7FD260BE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3855-1334-534C-8A20-C9652A83C3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87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4B8F3-8F8C-B246-A85B-8952661B2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28F4785-CB77-FB48-9119-2662D4B5B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D52FE7-67BB-D347-BB16-F87508D5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7CEC-53D3-6B43-836F-7E8562593EE5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391EA6-C40E-F24A-92B2-8329DC56B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050A32-97AB-1945-853E-4B5E95DC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3855-1334-534C-8A20-C9652A83C3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60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8C6DCF-44EE-E94B-9877-14ABE51731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644E42D-4D27-844A-9688-07566431E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E9141C-B779-6D43-8E1D-54B804F45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7CEC-53D3-6B43-836F-7E8562593EE5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7EC3E8-91C9-5746-8C20-24C55489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6D4F4A-79B7-934E-84FC-3B1C3AA3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3855-1334-534C-8A20-C9652A83C3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21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B91AD-80DC-CE40-AF9F-4314CF6B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A7858E-CBC7-9B49-83EE-5C465D765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C6E851-5390-4640-AF83-E91BEED65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7CEC-53D3-6B43-836F-7E8562593EE5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9D7EF2-772A-F242-8E70-842E12E7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13D221-6D21-3640-9EA4-B2306FDB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3855-1334-534C-8A20-C9652A83C3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80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8F1D6-790D-9B44-9D9E-3DD582A7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DC7A71-938E-F145-A5C3-E22BF0D13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65EFE2-3D60-8D4F-8A9A-FFC69DE3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7CEC-53D3-6B43-836F-7E8562593EE5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B6D5FD-D1DA-C346-B6FD-F0B4A1583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45F484-290C-914D-8C38-EA45DBAA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3855-1334-534C-8A20-C9652A83C3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458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B1FDF-E294-924D-B922-80671BBE2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1F6A76-32DD-C845-8F17-4ED83900A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185FDAE-3D76-934B-9959-8BDDE534B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069ED2-5085-DB46-AF90-532BC6BAA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7CEC-53D3-6B43-836F-7E8562593EE5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330C48-4E7A-3E46-A389-2586903B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02D37F-61BC-384D-BC1D-1047752F1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3855-1334-534C-8A20-C9652A83C3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3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4DD9A-8331-D64F-9389-0BAE6E93F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F360DE-BC18-C444-9B69-49C1C8822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E382F6B-645F-3447-B4F5-AB6BBA2CF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D12C3C6-66B6-2140-A5A3-765321EE9F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3FE9C3D-2BC6-9B42-A1FF-6D0E2E4F8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54CF1C8-E973-EA47-9E23-7A5664B40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7CEC-53D3-6B43-836F-7E8562593EE5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DDA7854-191D-8D44-B4F2-8106B0C7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2458FBC-A611-7445-BEE0-178C55207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3855-1334-534C-8A20-C9652A83C3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54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7B0825-6469-6640-B0DF-DFBE46B8D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7707A7C-AAAD-EF4B-A631-5753B70FE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7CEC-53D3-6B43-836F-7E8562593EE5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7D0956F-0266-1247-9727-D4AD7F408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9749B44-00BF-C840-B89E-C9F161BC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3855-1334-534C-8A20-C9652A83C3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46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493B2EA-6BEE-1A4E-8130-53AE584DC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7CEC-53D3-6B43-836F-7E8562593EE5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89C460-0167-4D4E-BEE6-74EB3377A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65F5E1E-A432-F84C-A9DB-8BFA9944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3855-1334-534C-8A20-C9652A83C3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68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53468-211F-BE4E-AE3C-15B226D0A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854D7C-9B15-6742-8DAA-B16084128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B8311F-BE4D-9A47-A92B-CF474462D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F798D2E-9BE2-D742-9F2B-004A38B48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7CEC-53D3-6B43-836F-7E8562593EE5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272EE8-62E7-6D4F-8A5D-E7D005F68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D4C827-4D8F-E444-A223-D62BCD142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3855-1334-534C-8A20-C9652A83C3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300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797319-EB8E-D942-8960-511E1021A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3898643-97AA-9A4A-A335-204479CE8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84660B9-C7CD-A84B-B5BA-D73F75967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415935-BBA6-3B49-92E4-AD2593837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7CEC-53D3-6B43-836F-7E8562593EE5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B84AE76-AE27-5540-B4E8-82B37098C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9EDCB38-F617-1E40-A7F4-99195841D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3855-1334-534C-8A20-C9652A83C3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16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27F1EA3-1EC8-A64A-A322-DBDFBF8B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C674C2-DEA3-8A48-9AA4-7A4E12B83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87575A-13E5-5C46-9020-2333EC3F8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67CEC-53D3-6B43-836F-7E8562593EE5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80B80C-28CE-8343-B474-98BE4875C4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A9474B-C51B-8D4A-83A7-AB35146F2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73855-1334-534C-8A20-C9652A83C3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80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slide" Target="slide3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slide" Target="slide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8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Forma&#10;&#10;Descrição gerada automaticamente">
            <a:extLst>
              <a:ext uri="{FF2B5EF4-FFF2-40B4-BE49-F238E27FC236}">
                <a16:creationId xmlns:a16="http://schemas.microsoft.com/office/drawing/2014/main" id="{BFC5AE3F-33C5-E54F-AD52-9F0E51D12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E00722B-86C9-8142-85B8-199D9D0F3353}"/>
              </a:ext>
            </a:extLst>
          </p:cNvPr>
          <p:cNvSpPr/>
          <p:nvPr/>
        </p:nvSpPr>
        <p:spPr>
          <a:xfrm>
            <a:off x="0" y="2738715"/>
            <a:ext cx="12192000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333" b="1" dirty="0">
                <a:solidFill>
                  <a:srgbClr val="04234C"/>
                </a:solidFill>
                <a:latin typeface="Avenir Black" panose="02000503020000020003" pitchFamily="2" charset="0"/>
              </a:rPr>
              <a:t>Calendário de Ações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8E1C450-5D19-F24E-9C98-3BD756BCEA9D}"/>
              </a:ext>
            </a:extLst>
          </p:cNvPr>
          <p:cNvSpPr/>
          <p:nvPr/>
        </p:nvSpPr>
        <p:spPr>
          <a:xfrm>
            <a:off x="4934139" y="3570213"/>
            <a:ext cx="23237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rgbClr val="DCC51F"/>
                </a:solidFill>
                <a:latin typeface="Avenir Black" panose="02000503020000020003" pitchFamily="2" charset="0"/>
              </a:rPr>
              <a:t>2021</a:t>
            </a:r>
          </a:p>
        </p:txBody>
      </p:sp>
      <p:pic>
        <p:nvPicPr>
          <p:cNvPr id="16" name="Imagem 15" descr="Logotipo, nome da empresa&#10;&#10;Descrição gerada automaticamente">
            <a:extLst>
              <a:ext uri="{FF2B5EF4-FFF2-40B4-BE49-F238E27FC236}">
                <a16:creationId xmlns:a16="http://schemas.microsoft.com/office/drawing/2014/main" id="{980BDA6E-1C31-A840-B7E4-72B0289FF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094" y="1001422"/>
            <a:ext cx="2411815" cy="112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2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tângulo 52">
            <a:extLst>
              <a:ext uri="{FF2B5EF4-FFF2-40B4-BE49-F238E27FC236}">
                <a16:creationId xmlns:a16="http://schemas.microsoft.com/office/drawing/2014/main" id="{2CFFE639-287C-4F4B-8563-3A042F3C5888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46" name="Imagem 45" descr="Fundo preto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D14BF15E-7E01-AF48-A5C0-30D5CE7B2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60" y="3323848"/>
            <a:ext cx="12210920" cy="3534152"/>
          </a:xfrm>
          <a:prstGeom prst="rect">
            <a:avLst/>
          </a:prstGeom>
        </p:spPr>
      </p:pic>
      <p:pic>
        <p:nvPicPr>
          <p:cNvPr id="54" name="Imagem 53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1A1C9E3D-8801-364B-AD9B-95E914C5252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-18920" y="2574577"/>
            <a:ext cx="12192000" cy="4329044"/>
          </a:xfrm>
          <a:prstGeom prst="rect">
            <a:avLst/>
          </a:prstGeom>
        </p:spPr>
      </p:pic>
      <p:sp>
        <p:nvSpPr>
          <p:cNvPr id="47" name="CaixaDeTexto 46">
            <a:extLst>
              <a:ext uri="{FF2B5EF4-FFF2-40B4-BE49-F238E27FC236}">
                <a16:creationId xmlns:a16="http://schemas.microsoft.com/office/drawing/2014/main" id="{3DE6C6F4-D9E7-BB4D-A81F-4329838D2524}"/>
              </a:ext>
            </a:extLst>
          </p:cNvPr>
          <p:cNvSpPr txBox="1"/>
          <p:nvPr/>
        </p:nvSpPr>
        <p:spPr>
          <a:xfrm>
            <a:off x="1704463" y="2931087"/>
            <a:ext cx="116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pt-BR" sz="2400" b="1" dirty="0">
                <a:solidFill>
                  <a:srgbClr val="003061"/>
                </a:solidFill>
                <a:latin typeface="Avenir Black" panose="02000503020000020003" pitchFamily="2" charset="0"/>
              </a:rPr>
              <a:t>SEDE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9EC6B015-044F-5644-A05A-A178D630778A}"/>
              </a:ext>
            </a:extLst>
          </p:cNvPr>
          <p:cNvSpPr txBox="1"/>
          <p:nvPr/>
        </p:nvSpPr>
        <p:spPr>
          <a:xfrm>
            <a:off x="1455695" y="4348141"/>
            <a:ext cx="1724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pt-BR" dirty="0">
                <a:solidFill>
                  <a:srgbClr val="003061"/>
                </a:solidFill>
                <a:latin typeface="Avenir Medium" panose="02000503020000020003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Escritórios Internacionais</a:t>
            </a:r>
            <a:endParaRPr lang="pt-BR" dirty="0">
              <a:solidFill>
                <a:srgbClr val="003061"/>
              </a:solidFill>
              <a:latin typeface="Avenir Medium" panose="02000503020000020003" pitchFamily="2" charset="0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19B17AEE-CE61-9240-98D9-08521C44A9FC}"/>
              </a:ext>
            </a:extLst>
          </p:cNvPr>
          <p:cNvSpPr txBox="1"/>
          <p:nvPr/>
        </p:nvSpPr>
        <p:spPr>
          <a:xfrm>
            <a:off x="1625797" y="1286737"/>
            <a:ext cx="1387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pt-BR" dirty="0">
                <a:solidFill>
                  <a:srgbClr val="003061"/>
                </a:solidFill>
                <a:latin typeface="Avenir Medium" panose="02000503020000020003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Escritórios Nacionais</a:t>
            </a:r>
            <a:endParaRPr lang="pt-BR" dirty="0">
              <a:solidFill>
                <a:srgbClr val="003061"/>
              </a:solidFill>
              <a:latin typeface="Avenir Medium" panose="02000503020000020003" pitchFamily="2" charset="0"/>
            </a:endParaRP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80E07B84-8438-B640-BA61-964A862EBB09}"/>
              </a:ext>
            </a:extLst>
          </p:cNvPr>
          <p:cNvCxnSpPr>
            <a:cxnSpLocks/>
          </p:cNvCxnSpPr>
          <p:nvPr/>
        </p:nvCxnSpPr>
        <p:spPr>
          <a:xfrm>
            <a:off x="3012806" y="3139844"/>
            <a:ext cx="1345834" cy="0"/>
          </a:xfrm>
          <a:prstGeom prst="straightConnector1">
            <a:avLst/>
          </a:prstGeom>
          <a:ln w="12700" cap="rnd">
            <a:solidFill>
              <a:srgbClr val="D3AF12"/>
            </a:solidFill>
            <a:miter lim="800000"/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092396B7-2C59-0A43-9948-F28FA7024348}"/>
              </a:ext>
            </a:extLst>
          </p:cNvPr>
          <p:cNvSpPr/>
          <p:nvPr/>
        </p:nvSpPr>
        <p:spPr>
          <a:xfrm>
            <a:off x="4716672" y="206394"/>
            <a:ext cx="6526801" cy="6526801"/>
          </a:xfrm>
          <a:prstGeom prst="ellipse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4EE8E5FC-595D-564F-B8E7-6568FB3A4C80}"/>
              </a:ext>
            </a:extLst>
          </p:cNvPr>
          <p:cNvCxnSpPr>
            <a:cxnSpLocks/>
          </p:cNvCxnSpPr>
          <p:nvPr/>
        </p:nvCxnSpPr>
        <p:spPr>
          <a:xfrm flipV="1">
            <a:off x="2308837" y="2098230"/>
            <a:ext cx="0" cy="595948"/>
          </a:xfrm>
          <a:prstGeom prst="straightConnector1">
            <a:avLst/>
          </a:prstGeom>
          <a:ln w="12700" cap="rnd">
            <a:solidFill>
              <a:srgbClr val="D3AF12"/>
            </a:solidFill>
            <a:miter lim="800000"/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AFCB546D-C139-4748-819B-0F8B3E664014}"/>
              </a:ext>
            </a:extLst>
          </p:cNvPr>
          <p:cNvCxnSpPr>
            <a:cxnSpLocks/>
          </p:cNvCxnSpPr>
          <p:nvPr/>
        </p:nvCxnSpPr>
        <p:spPr>
          <a:xfrm>
            <a:off x="2308837" y="3570695"/>
            <a:ext cx="0" cy="586431"/>
          </a:xfrm>
          <a:prstGeom prst="straightConnector1">
            <a:avLst/>
          </a:prstGeom>
          <a:ln w="12700" cap="rnd">
            <a:solidFill>
              <a:srgbClr val="D3AF12"/>
            </a:solidFill>
            <a:miter lim="800000"/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Imagem 51" descr="Logotipo, nome da empresa&#10;&#10;Descrição gerada automaticamente">
            <a:extLst>
              <a:ext uri="{FF2B5EF4-FFF2-40B4-BE49-F238E27FC236}">
                <a16:creationId xmlns:a16="http://schemas.microsoft.com/office/drawing/2014/main" id="{599E2A1D-847F-2342-9BC1-F59A4AF56B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4146" y="6079183"/>
            <a:ext cx="617717" cy="572423"/>
          </a:xfrm>
          <a:prstGeom prst="rect">
            <a:avLst/>
          </a:prstGeom>
        </p:spPr>
      </p:pic>
      <p:pic>
        <p:nvPicPr>
          <p:cNvPr id="43" name="Imagem 42" descr="Logotipo&#10;&#10;Descrição gerada automaticamente">
            <a:extLst>
              <a:ext uri="{FF2B5EF4-FFF2-40B4-BE49-F238E27FC236}">
                <a16:creationId xmlns:a16="http://schemas.microsoft.com/office/drawing/2014/main" id="{3BA3E6C9-9F67-5447-9794-4E5F4BF3B0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2561" y="5457309"/>
            <a:ext cx="839306" cy="298685"/>
          </a:xfrm>
          <a:prstGeom prst="rect">
            <a:avLst/>
          </a:prstGeom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id="{C82A7870-328A-304A-871D-C4A8B4E9C460}"/>
              </a:ext>
            </a:extLst>
          </p:cNvPr>
          <p:cNvSpPr txBox="1"/>
          <p:nvPr/>
        </p:nvSpPr>
        <p:spPr>
          <a:xfrm>
            <a:off x="6288283" y="5499554"/>
            <a:ext cx="8497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900" b="1" dirty="0">
                <a:solidFill>
                  <a:srgbClr val="002060"/>
                </a:solidFill>
                <a:latin typeface="Avenir Black" panose="02000503020000020003" pitchFamily="2" charset="0"/>
              </a:rPr>
              <a:t>UNIÃO DAS CÂMARAS </a:t>
            </a:r>
          </a:p>
          <a:p>
            <a:pPr algn="ctr">
              <a:defRPr/>
            </a:pPr>
            <a:r>
              <a:rPr lang="pt-BR" sz="900" b="1" dirty="0">
                <a:solidFill>
                  <a:srgbClr val="002060"/>
                </a:solidFill>
                <a:latin typeface="Avenir Black" panose="02000503020000020003" pitchFamily="2" charset="0"/>
              </a:rPr>
              <a:t>AFRICANAS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F9D8AE22-8593-8D40-8B19-E9C487EED5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5041" y="4048912"/>
            <a:ext cx="651347" cy="592893"/>
          </a:xfrm>
          <a:prstGeom prst="rect">
            <a:avLst/>
          </a:prstGeom>
        </p:spPr>
      </p:pic>
      <p:pic>
        <p:nvPicPr>
          <p:cNvPr id="55" name="Imagem 54" descr="Logotipo&#10;&#10;Descrição gerada automaticamente">
            <a:extLst>
              <a:ext uri="{FF2B5EF4-FFF2-40B4-BE49-F238E27FC236}">
                <a16:creationId xmlns:a16="http://schemas.microsoft.com/office/drawing/2014/main" id="{63EB3C9E-1AEB-5E49-AAD0-F7B409B328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069" y="4184203"/>
            <a:ext cx="944727" cy="457602"/>
          </a:xfrm>
          <a:prstGeom prst="rect">
            <a:avLst/>
          </a:prstGeom>
        </p:spPr>
      </p:pic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7510A460-05F1-4F4F-8354-EB2868874F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5289" y="4757622"/>
            <a:ext cx="651347" cy="573780"/>
          </a:xfrm>
          <a:prstGeom prst="rect">
            <a:avLst/>
          </a:prstGeom>
        </p:spPr>
      </p:pic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68ACE7CD-2FE6-BC40-AE2E-159FD0BC0B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66550" y="4523570"/>
            <a:ext cx="839306" cy="807832"/>
          </a:xfrm>
          <a:prstGeom prst="rect">
            <a:avLst/>
          </a:prstGeom>
        </p:spPr>
      </p:pic>
      <p:pic>
        <p:nvPicPr>
          <p:cNvPr id="14" name="Imagem 13" descr="Texto&#10;&#10;Descrição gerada automaticamente com confiança baixa">
            <a:extLst>
              <a:ext uri="{FF2B5EF4-FFF2-40B4-BE49-F238E27FC236}">
                <a16:creationId xmlns:a16="http://schemas.microsoft.com/office/drawing/2014/main" id="{1C542DDF-47ED-5E4D-AC37-F8726AA1C7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3594" y="5499554"/>
            <a:ext cx="1384224" cy="426081"/>
          </a:xfrm>
          <a:prstGeom prst="rect">
            <a:avLst/>
          </a:prstGeom>
        </p:spPr>
      </p:pic>
      <p:pic>
        <p:nvPicPr>
          <p:cNvPr id="56" name="Picture 2" descr="Expo 2020 to further illuminate planet's biodiversity, wildlife plight –  Gwalior Sandesh">
            <a:extLst>
              <a:ext uri="{FF2B5EF4-FFF2-40B4-BE49-F238E27FC236}">
                <a16:creationId xmlns:a16="http://schemas.microsoft.com/office/drawing/2014/main" id="{650F9547-93C9-8D46-B242-7FC459538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706" y="3114181"/>
            <a:ext cx="898979" cy="31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Imagem 56">
            <a:extLst>
              <a:ext uri="{FF2B5EF4-FFF2-40B4-BE49-F238E27FC236}">
                <a16:creationId xmlns:a16="http://schemas.microsoft.com/office/drawing/2014/main" id="{E9FA3651-1014-9D48-8F9F-0B54C7929C2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62034" y="2412365"/>
            <a:ext cx="1489484" cy="744741"/>
          </a:xfrm>
          <a:prstGeom prst="rect">
            <a:avLst/>
          </a:prstGeom>
        </p:spPr>
      </p:pic>
      <p:pic>
        <p:nvPicPr>
          <p:cNvPr id="58" name="Imagem 57" descr="Logotipo&#10;&#10;Descrição gerada automaticamente">
            <a:extLst>
              <a:ext uri="{FF2B5EF4-FFF2-40B4-BE49-F238E27FC236}">
                <a16:creationId xmlns:a16="http://schemas.microsoft.com/office/drawing/2014/main" id="{B19DFA42-4B96-824A-96D8-E9882F83B4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78513" y="2575934"/>
            <a:ext cx="770881" cy="470393"/>
          </a:xfrm>
          <a:prstGeom prst="rect">
            <a:avLst/>
          </a:prstGeom>
        </p:spPr>
      </p:pic>
      <p:sp>
        <p:nvSpPr>
          <p:cNvPr id="60" name="CaixaDeTexto 59">
            <a:extLst>
              <a:ext uri="{FF2B5EF4-FFF2-40B4-BE49-F238E27FC236}">
                <a16:creationId xmlns:a16="http://schemas.microsoft.com/office/drawing/2014/main" id="{34222711-A68D-F349-A7EE-5C3CE5E8BC73}"/>
              </a:ext>
            </a:extLst>
          </p:cNvPr>
          <p:cNvSpPr txBox="1"/>
          <p:nvPr/>
        </p:nvSpPr>
        <p:spPr>
          <a:xfrm>
            <a:off x="7149671" y="3122837"/>
            <a:ext cx="754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800" b="1" dirty="0">
                <a:solidFill>
                  <a:srgbClr val="002060"/>
                </a:solidFill>
                <a:latin typeface="Avenir Black" panose="02000503020000020003" pitchFamily="2" charset="0"/>
              </a:rPr>
              <a:t>WOMEN IN</a:t>
            </a:r>
          </a:p>
          <a:p>
            <a:pPr lvl="0" algn="ctr">
              <a:defRPr/>
            </a:pPr>
            <a:r>
              <a:rPr lang="pt-BR" sz="800" b="1" dirty="0">
                <a:solidFill>
                  <a:srgbClr val="002060"/>
                </a:solidFill>
                <a:latin typeface="Avenir Black" panose="02000503020000020003" pitchFamily="2" charset="0"/>
              </a:rPr>
              <a:t>BUSINESS</a:t>
            </a:r>
          </a:p>
        </p:txBody>
      </p:sp>
      <p:pic>
        <p:nvPicPr>
          <p:cNvPr id="19" name="Imagem 18" descr="Logotipo&#10;&#10;Descrição gerada automaticamente">
            <a:extLst>
              <a:ext uri="{FF2B5EF4-FFF2-40B4-BE49-F238E27FC236}">
                <a16:creationId xmlns:a16="http://schemas.microsoft.com/office/drawing/2014/main" id="{0F30CAAD-8953-CA49-8F04-31B98A7FB16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56690" y="6079183"/>
            <a:ext cx="1619433" cy="287829"/>
          </a:xfrm>
          <a:prstGeom prst="rect">
            <a:avLst/>
          </a:prstGeom>
        </p:spPr>
      </p:pic>
      <p:sp>
        <p:nvSpPr>
          <p:cNvPr id="67" name="CaixaDeTexto 66">
            <a:extLst>
              <a:ext uri="{FF2B5EF4-FFF2-40B4-BE49-F238E27FC236}">
                <a16:creationId xmlns:a16="http://schemas.microsoft.com/office/drawing/2014/main" id="{110F08F9-47E1-EE4F-8AFE-76E4EB37BA95}"/>
              </a:ext>
            </a:extLst>
          </p:cNvPr>
          <p:cNvSpPr txBox="1"/>
          <p:nvPr/>
        </p:nvSpPr>
        <p:spPr>
          <a:xfrm>
            <a:off x="6090705" y="3807753"/>
            <a:ext cx="1119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lvl="0" algn="ctr">
              <a:defRPr sz="900" b="1">
                <a:solidFill>
                  <a:srgbClr val="002060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pt-BR" dirty="0"/>
              <a:t>CONSELHO COMERCIAL ÁRABE LATINO AMERICANO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D3BEF629-AC01-1746-97DE-21343BCE5692}"/>
              </a:ext>
            </a:extLst>
          </p:cNvPr>
          <p:cNvSpPr txBox="1"/>
          <p:nvPr/>
        </p:nvSpPr>
        <p:spPr>
          <a:xfrm>
            <a:off x="8957747" y="3821629"/>
            <a:ext cx="8390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900" b="1" dirty="0">
                <a:solidFill>
                  <a:srgbClr val="002060"/>
                </a:solidFill>
                <a:latin typeface="Avenir Black" panose="02000503020000020003" pitchFamily="2" charset="0"/>
              </a:rPr>
              <a:t>COMITÊS DE FOMENTO COMERCIAL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2EEE79CA-8DF8-C346-A56D-A9685D1363FB}"/>
              </a:ext>
            </a:extLst>
          </p:cNvPr>
          <p:cNvSpPr txBox="1"/>
          <p:nvPr/>
        </p:nvSpPr>
        <p:spPr>
          <a:xfrm>
            <a:off x="7289817" y="3488789"/>
            <a:ext cx="1462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800" b="1" dirty="0">
                <a:solidFill>
                  <a:srgbClr val="002060"/>
                </a:solidFill>
                <a:latin typeface="Avenir Black" panose="02000503020000020003" pitchFamily="2" charset="0"/>
              </a:rPr>
              <a:t>SEGURANÇA </a:t>
            </a:r>
          </a:p>
          <a:p>
            <a:pPr lvl="0" algn="ctr">
              <a:defRPr/>
            </a:pPr>
            <a:r>
              <a:rPr lang="pt-BR" sz="800" b="1" dirty="0">
                <a:solidFill>
                  <a:srgbClr val="002060"/>
                </a:solidFill>
                <a:latin typeface="Avenir Black" panose="02000503020000020003" pitchFamily="2" charset="0"/>
              </a:rPr>
              <a:t>ALIMENTAR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0B4B3824-F294-8A47-9767-4B89486D7BCA}"/>
              </a:ext>
            </a:extLst>
          </p:cNvPr>
          <p:cNvSpPr txBox="1"/>
          <p:nvPr/>
        </p:nvSpPr>
        <p:spPr>
          <a:xfrm>
            <a:off x="9487368" y="3413072"/>
            <a:ext cx="595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900" b="1" dirty="0">
                <a:solidFill>
                  <a:srgbClr val="002060"/>
                </a:solidFill>
                <a:latin typeface="Avenir Black" panose="02000503020000020003" pitchFamily="2" charset="0"/>
              </a:rPr>
              <a:t>WAHI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4D254B7A-BDEF-0F45-B613-AC24263CFB3E}"/>
              </a:ext>
            </a:extLst>
          </p:cNvPr>
          <p:cNvSpPr txBox="1"/>
          <p:nvPr/>
        </p:nvSpPr>
        <p:spPr>
          <a:xfrm>
            <a:off x="5952167" y="3413072"/>
            <a:ext cx="7055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900" b="1" dirty="0">
                <a:solidFill>
                  <a:srgbClr val="002060"/>
                </a:solidFill>
                <a:latin typeface="Avenir Black" panose="02000503020000020003" pitchFamily="2" charset="0"/>
              </a:rPr>
              <a:t>LAB CCAB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D306A560-4E61-6E45-97F2-46CE9E2F5523}"/>
              </a:ext>
            </a:extLst>
          </p:cNvPr>
          <p:cNvSpPr txBox="1"/>
          <p:nvPr/>
        </p:nvSpPr>
        <p:spPr>
          <a:xfrm>
            <a:off x="5794868" y="2893293"/>
            <a:ext cx="750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900" b="1" dirty="0">
                <a:solidFill>
                  <a:srgbClr val="002060"/>
                </a:solidFill>
                <a:latin typeface="Avenir Black" panose="02000503020000020003" pitchFamily="2" charset="0"/>
              </a:rPr>
              <a:t>HALAL </a:t>
            </a:r>
          </a:p>
          <a:p>
            <a:pPr lvl="0" algn="ctr">
              <a:defRPr/>
            </a:pPr>
            <a:r>
              <a:rPr lang="pt-BR" sz="900" b="1" dirty="0">
                <a:solidFill>
                  <a:srgbClr val="002060"/>
                </a:solidFill>
                <a:latin typeface="Avenir Black" panose="02000503020000020003" pitchFamily="2" charset="0"/>
              </a:rPr>
              <a:t>DO BRASIL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687A4512-A050-7A41-90C8-68238FE8614D}"/>
              </a:ext>
            </a:extLst>
          </p:cNvPr>
          <p:cNvSpPr txBox="1"/>
          <p:nvPr/>
        </p:nvSpPr>
        <p:spPr>
          <a:xfrm>
            <a:off x="9497971" y="2893293"/>
            <a:ext cx="77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900" b="1" dirty="0">
                <a:solidFill>
                  <a:srgbClr val="002060"/>
                </a:solidFill>
                <a:latin typeface="Avenir Black" panose="02000503020000020003" pitchFamily="2" charset="0"/>
              </a:rPr>
              <a:t>ACADEMIA</a:t>
            </a:r>
          </a:p>
          <a:p>
            <a:pPr lvl="0" algn="ctr">
              <a:defRPr/>
            </a:pPr>
            <a:r>
              <a:rPr lang="pt-BR" sz="900" b="1" dirty="0">
                <a:solidFill>
                  <a:srgbClr val="002060"/>
                </a:solidFill>
                <a:latin typeface="Avenir Black" panose="02000503020000020003" pitchFamily="2" charset="0"/>
              </a:rPr>
              <a:t>HALAL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A616C3EA-201B-6947-94F1-DD2D178E0871}"/>
              </a:ext>
            </a:extLst>
          </p:cNvPr>
          <p:cNvSpPr txBox="1"/>
          <p:nvPr/>
        </p:nvSpPr>
        <p:spPr>
          <a:xfrm>
            <a:off x="7509535" y="4721143"/>
            <a:ext cx="1092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900" b="1" dirty="0">
                <a:solidFill>
                  <a:srgbClr val="002060"/>
                </a:solidFill>
                <a:latin typeface="Avenir Black" panose="02000503020000020003" pitchFamily="2" charset="0"/>
              </a:rPr>
              <a:t>ESCRITÓRIOS INTERNACIONAIS</a:t>
            </a:r>
          </a:p>
        </p:txBody>
      </p:sp>
      <p:pic>
        <p:nvPicPr>
          <p:cNvPr id="37" name="Imagem 36" descr="Fundo preto com letras brancas&#10;&#10;Descrição gerada automaticamente">
            <a:extLst>
              <a:ext uri="{FF2B5EF4-FFF2-40B4-BE49-F238E27FC236}">
                <a16:creationId xmlns:a16="http://schemas.microsoft.com/office/drawing/2014/main" id="{983C7090-EB71-45B1-B0EC-5F311E50BF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28429" y="22811"/>
            <a:ext cx="6875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89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>
            <a:extLst>
              <a:ext uri="{FF2B5EF4-FFF2-40B4-BE49-F238E27FC236}">
                <a16:creationId xmlns:a16="http://schemas.microsoft.com/office/drawing/2014/main" id="{FD0919DC-6368-1A4F-B500-2B3C43DB78A8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27" name="Imagem 26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E6066944-EA94-0D40-8C29-49BA49CBB5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-18920" y="2548073"/>
            <a:ext cx="12192000" cy="4329044"/>
          </a:xfrm>
          <a:prstGeom prst="rect">
            <a:avLst/>
          </a:prstGeom>
        </p:spPr>
      </p:pic>
      <p:pic>
        <p:nvPicPr>
          <p:cNvPr id="17" name="Imagem 16" descr="Fundo preto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D0ADF0DC-59A0-8846-AFC8-E13E8BECE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60" y="3323848"/>
            <a:ext cx="12210920" cy="353415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C76E273-E72D-514A-984E-FD2D6EAF8080}"/>
              </a:ext>
            </a:extLst>
          </p:cNvPr>
          <p:cNvSpPr txBox="1"/>
          <p:nvPr/>
        </p:nvSpPr>
        <p:spPr>
          <a:xfrm>
            <a:off x="8794701" y="4917714"/>
            <a:ext cx="26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b="1" dirty="0">
                <a:solidFill>
                  <a:srgbClr val="003061"/>
                </a:solidFill>
                <a:latin typeface="Avenir Black" panose="02000503020000020003" pitchFamily="2" charset="0"/>
              </a:rPr>
              <a:t>Escritório em Itajaí/SC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01135AA-48A4-FE4C-B659-C7708B0F00AA}"/>
              </a:ext>
            </a:extLst>
          </p:cNvPr>
          <p:cNvSpPr txBox="1"/>
          <p:nvPr/>
        </p:nvSpPr>
        <p:spPr>
          <a:xfrm>
            <a:off x="8972964" y="2568611"/>
            <a:ext cx="241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b="1" dirty="0">
                <a:solidFill>
                  <a:srgbClr val="D3AF12"/>
                </a:solidFill>
                <a:latin typeface="Avenir Black" panose="02000503020000020003" pitchFamily="2" charset="0"/>
              </a:rPr>
              <a:t>Sede Câmara Árabe </a:t>
            </a:r>
            <a:r>
              <a:rPr lang="pt-BR" b="1" dirty="0">
                <a:solidFill>
                  <a:srgbClr val="003061"/>
                </a:solidFill>
                <a:latin typeface="Avenir Black" panose="02000503020000020003" pitchFamily="2" charset="0"/>
              </a:rPr>
              <a:t>em São Paulo/SP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523DAC9-9743-C14B-98EC-B6B2825C6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4008" y="573024"/>
            <a:ext cx="7870863" cy="5711952"/>
          </a:xfrm>
          <a:prstGeom prst="rect">
            <a:avLst/>
          </a:prstGeom>
          <a:effectLst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BE065B5-0531-5D47-BBB1-E0DCDF7C0C32}"/>
              </a:ext>
            </a:extLst>
          </p:cNvPr>
          <p:cNvSpPr txBox="1"/>
          <p:nvPr/>
        </p:nvSpPr>
        <p:spPr>
          <a:xfrm>
            <a:off x="7870863" y="622864"/>
            <a:ext cx="1769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b="1" dirty="0">
                <a:solidFill>
                  <a:srgbClr val="D3AF12"/>
                </a:solidFill>
                <a:latin typeface="Avenir Black" panose="02000503020000020003" pitchFamily="2" charset="0"/>
              </a:rPr>
              <a:t>EM BREVE</a:t>
            </a:r>
          </a:p>
          <a:p>
            <a:pPr lvl="0">
              <a:defRPr/>
            </a:pPr>
            <a:r>
              <a:rPr lang="pt-BR" b="1" dirty="0">
                <a:solidFill>
                  <a:srgbClr val="003061"/>
                </a:solidFill>
                <a:latin typeface="Avenir Black" panose="02000503020000020003" pitchFamily="2" charset="0"/>
              </a:rPr>
              <a:t>Escritório em Brasília/DF</a:t>
            </a:r>
          </a:p>
        </p:txBody>
      </p:sp>
      <p:pic>
        <p:nvPicPr>
          <p:cNvPr id="76" name="Imagem 75">
            <a:extLst>
              <a:ext uri="{FF2B5EF4-FFF2-40B4-BE49-F238E27FC236}">
                <a16:creationId xmlns:a16="http://schemas.microsoft.com/office/drawing/2014/main" id="{6944352A-3CA0-694B-95E9-A5FC18C057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3422" y="2707395"/>
            <a:ext cx="399543" cy="399543"/>
          </a:xfrm>
          <a:prstGeom prst="rect">
            <a:avLst/>
          </a:prstGeom>
        </p:spPr>
      </p:pic>
      <p:pic>
        <p:nvPicPr>
          <p:cNvPr id="77" name="Imagem 76">
            <a:extLst>
              <a:ext uri="{FF2B5EF4-FFF2-40B4-BE49-F238E27FC236}">
                <a16:creationId xmlns:a16="http://schemas.microsoft.com/office/drawing/2014/main" id="{4DAD9C40-DF1F-5840-A9BF-CDE8316B2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7586" y="4917714"/>
            <a:ext cx="399543" cy="399543"/>
          </a:xfrm>
          <a:prstGeom prst="rect">
            <a:avLst/>
          </a:prstGeom>
        </p:spPr>
      </p:pic>
      <p:pic>
        <p:nvPicPr>
          <p:cNvPr id="78" name="Imagem 77">
            <a:extLst>
              <a:ext uri="{FF2B5EF4-FFF2-40B4-BE49-F238E27FC236}">
                <a16:creationId xmlns:a16="http://schemas.microsoft.com/office/drawing/2014/main" id="{C5882FCA-337A-F746-AEA5-753316C30C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9209" y="897529"/>
            <a:ext cx="399543" cy="399543"/>
          </a:xfrm>
          <a:prstGeom prst="rect">
            <a:avLst/>
          </a:prstGeom>
        </p:spPr>
      </p:pic>
      <p:cxnSp>
        <p:nvCxnSpPr>
          <p:cNvPr id="63" name="Conector de Seta Reta 62">
            <a:extLst>
              <a:ext uri="{FF2B5EF4-FFF2-40B4-BE49-F238E27FC236}">
                <a16:creationId xmlns:a16="http://schemas.microsoft.com/office/drawing/2014/main" id="{8781C127-5FBD-C14E-BA2C-1E72F4399FA4}"/>
              </a:ext>
            </a:extLst>
          </p:cNvPr>
          <p:cNvCxnSpPr>
            <a:cxnSpLocks/>
          </p:cNvCxnSpPr>
          <p:nvPr/>
        </p:nvCxnSpPr>
        <p:spPr>
          <a:xfrm flipV="1">
            <a:off x="4719920" y="2928647"/>
            <a:ext cx="3683849" cy="1374412"/>
          </a:xfrm>
          <a:prstGeom prst="straightConnector1">
            <a:avLst/>
          </a:prstGeom>
          <a:ln w="12700" cap="rnd">
            <a:solidFill>
              <a:srgbClr val="D3AF12"/>
            </a:solidFill>
            <a:miter lim="800000"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>
            <a:extLst>
              <a:ext uri="{FF2B5EF4-FFF2-40B4-BE49-F238E27FC236}">
                <a16:creationId xmlns:a16="http://schemas.microsoft.com/office/drawing/2014/main" id="{8CD05187-EA89-244C-A2B7-47A91EC163A5}"/>
              </a:ext>
            </a:extLst>
          </p:cNvPr>
          <p:cNvCxnSpPr>
            <a:cxnSpLocks/>
          </p:cNvCxnSpPr>
          <p:nvPr/>
        </p:nvCxnSpPr>
        <p:spPr>
          <a:xfrm flipV="1">
            <a:off x="4173071" y="5143401"/>
            <a:ext cx="3818965" cy="25915"/>
          </a:xfrm>
          <a:prstGeom prst="straightConnector1">
            <a:avLst/>
          </a:prstGeom>
          <a:ln w="12700">
            <a:solidFill>
              <a:srgbClr val="D3AF12"/>
            </a:solidFill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de Seta Reta 81">
            <a:extLst>
              <a:ext uri="{FF2B5EF4-FFF2-40B4-BE49-F238E27FC236}">
                <a16:creationId xmlns:a16="http://schemas.microsoft.com/office/drawing/2014/main" id="{83B9FFE4-80CF-624C-B802-C8E45C41EE7B}"/>
              </a:ext>
            </a:extLst>
          </p:cNvPr>
          <p:cNvCxnSpPr>
            <a:cxnSpLocks/>
          </p:cNvCxnSpPr>
          <p:nvPr/>
        </p:nvCxnSpPr>
        <p:spPr>
          <a:xfrm flipV="1">
            <a:off x="4410636" y="1239963"/>
            <a:ext cx="2735873" cy="2041123"/>
          </a:xfrm>
          <a:prstGeom prst="straightConnector1">
            <a:avLst/>
          </a:prstGeom>
          <a:ln w="12700" cap="rnd">
            <a:solidFill>
              <a:srgbClr val="D3AF12"/>
            </a:solidFill>
            <a:miter lim="800000"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Logotipo, Ícone&#10;&#10;Descrição gerada automaticamente">
            <a:extLst>
              <a:ext uri="{FF2B5EF4-FFF2-40B4-BE49-F238E27FC236}">
                <a16:creationId xmlns:a16="http://schemas.microsoft.com/office/drawing/2014/main" id="{E6CC4E87-D6F2-2446-AD94-761683A04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7099" y="3208621"/>
            <a:ext cx="387559" cy="364447"/>
          </a:xfrm>
          <a:prstGeom prst="rect">
            <a:avLst/>
          </a:prstGeom>
        </p:spPr>
      </p:pic>
      <p:pic>
        <p:nvPicPr>
          <p:cNvPr id="20" name="Imagem 19" descr="Logotipo, Ícone&#10;&#10;Descrição gerada automaticamente">
            <a:extLst>
              <a:ext uri="{FF2B5EF4-FFF2-40B4-BE49-F238E27FC236}">
                <a16:creationId xmlns:a16="http://schemas.microsoft.com/office/drawing/2014/main" id="{97F12030-61F5-1F44-A184-4EC8DF9E02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1099" y="4123021"/>
            <a:ext cx="387559" cy="364447"/>
          </a:xfrm>
          <a:prstGeom prst="rect">
            <a:avLst/>
          </a:prstGeom>
        </p:spPr>
      </p:pic>
      <p:pic>
        <p:nvPicPr>
          <p:cNvPr id="21" name="Imagem 20" descr="Logotipo, Ícone&#10;&#10;Descrição gerada automaticamente">
            <a:extLst>
              <a:ext uri="{FF2B5EF4-FFF2-40B4-BE49-F238E27FC236}">
                <a16:creationId xmlns:a16="http://schemas.microsoft.com/office/drawing/2014/main" id="{7D20D213-BEDA-D74A-8731-FEA7135833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0399" y="4986621"/>
            <a:ext cx="387559" cy="364447"/>
          </a:xfrm>
          <a:prstGeom prst="rect">
            <a:avLst/>
          </a:prstGeom>
        </p:spPr>
      </p:pic>
      <p:pic>
        <p:nvPicPr>
          <p:cNvPr id="25" name="Imagem 24" descr="Logotipo, nome da empresa&#10;&#10;Descrição gerada automaticamente">
            <a:extLst>
              <a:ext uri="{FF2B5EF4-FFF2-40B4-BE49-F238E27FC236}">
                <a16:creationId xmlns:a16="http://schemas.microsoft.com/office/drawing/2014/main" id="{FC009AFE-0DE8-7A43-8B8B-D4D5E2C59B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64146" y="268523"/>
            <a:ext cx="617717" cy="5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82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>
            <a:extLst>
              <a:ext uri="{FF2B5EF4-FFF2-40B4-BE49-F238E27FC236}">
                <a16:creationId xmlns:a16="http://schemas.microsoft.com/office/drawing/2014/main" id="{C18687BB-87E6-904E-B22C-DFAB3DBED252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38" name="Imagem 37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1A1F9D36-8D0C-0E41-B804-CC1836C4D8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-18920" y="2548073"/>
            <a:ext cx="12192000" cy="432904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47250FE-748A-A244-B357-550DA0D94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893" y="-2868"/>
            <a:ext cx="7746288" cy="7730383"/>
          </a:xfrm>
          <a:prstGeom prst="rect">
            <a:avLst/>
          </a:prstGeom>
          <a:effectLst/>
        </p:spPr>
      </p:pic>
      <p:pic>
        <p:nvPicPr>
          <p:cNvPr id="18" name="Imagem 17" descr="Fundo preto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EBF3AE1E-AB06-E746-B441-97ECAC88C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60" y="3323848"/>
            <a:ext cx="12210920" cy="353415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C76E273-E72D-514A-984E-FD2D6EAF8080}"/>
              </a:ext>
            </a:extLst>
          </p:cNvPr>
          <p:cNvSpPr txBox="1"/>
          <p:nvPr/>
        </p:nvSpPr>
        <p:spPr>
          <a:xfrm>
            <a:off x="8949365" y="5241713"/>
            <a:ext cx="2023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b="1" dirty="0">
                <a:solidFill>
                  <a:srgbClr val="D4B012"/>
                </a:solidFill>
                <a:latin typeface="Avenir Black" panose="02000503020000020003" pitchFamily="2" charset="0"/>
              </a:rPr>
              <a:t>Escritório Internacional </a:t>
            </a:r>
            <a:r>
              <a:rPr lang="pt-BR" b="1" dirty="0">
                <a:solidFill>
                  <a:srgbClr val="003061"/>
                </a:solidFill>
                <a:latin typeface="Avenir Black" panose="02000503020000020003" pitchFamily="2" charset="0"/>
              </a:rPr>
              <a:t>em Dubai – EAU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01135AA-48A4-FE4C-B659-C7708B0F00AA}"/>
              </a:ext>
            </a:extLst>
          </p:cNvPr>
          <p:cNvSpPr txBox="1"/>
          <p:nvPr/>
        </p:nvSpPr>
        <p:spPr>
          <a:xfrm>
            <a:off x="6229563" y="654103"/>
            <a:ext cx="1788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b="1" dirty="0">
                <a:solidFill>
                  <a:srgbClr val="D4B012"/>
                </a:solidFill>
                <a:latin typeface="Avenir Black" panose="02000503020000020003" pitchFamily="2" charset="0"/>
              </a:rPr>
              <a:t>EM BREVE </a:t>
            </a:r>
            <a:r>
              <a:rPr lang="pt-BR" b="1" dirty="0">
                <a:solidFill>
                  <a:srgbClr val="003061"/>
                </a:solidFill>
                <a:latin typeface="Avenir Black" panose="02000503020000020003" pitchFamily="2" charset="0"/>
              </a:rPr>
              <a:t>Escritório no Cairo - Egito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A0CDEA0-E4B9-E546-A127-0AED388C1C25}"/>
              </a:ext>
            </a:extLst>
          </p:cNvPr>
          <p:cNvSpPr txBox="1"/>
          <p:nvPr/>
        </p:nvSpPr>
        <p:spPr>
          <a:xfrm>
            <a:off x="2662190" y="4648679"/>
            <a:ext cx="1837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b="1" dirty="0">
                <a:solidFill>
                  <a:srgbClr val="D4B012"/>
                </a:solidFill>
                <a:latin typeface="Avenir Black" panose="02000503020000020003" pitchFamily="2" charset="0"/>
              </a:rPr>
              <a:t>EM BREVE </a:t>
            </a:r>
            <a:r>
              <a:rPr lang="pt-BR" b="1" dirty="0">
                <a:solidFill>
                  <a:srgbClr val="003061"/>
                </a:solidFill>
                <a:latin typeface="Avenir Black" panose="02000503020000020003" pitchFamily="2" charset="0"/>
              </a:rPr>
              <a:t>Escritório em Riad - Arábia Saudita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CD999275-1BFA-6D47-B7CA-C5E56278E793}"/>
              </a:ext>
            </a:extLst>
          </p:cNvPr>
          <p:cNvCxnSpPr>
            <a:cxnSpLocks/>
          </p:cNvCxnSpPr>
          <p:nvPr/>
        </p:nvCxnSpPr>
        <p:spPr>
          <a:xfrm>
            <a:off x="9089861" y="3429001"/>
            <a:ext cx="714716" cy="1174327"/>
          </a:xfrm>
          <a:prstGeom prst="straightConnector1">
            <a:avLst/>
          </a:prstGeom>
          <a:ln w="12700" cap="rnd">
            <a:solidFill>
              <a:srgbClr val="D3AF12"/>
            </a:solidFill>
            <a:miter lim="800000"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C3E41E49-E54F-904D-A935-F7D9440F4ADC}"/>
              </a:ext>
            </a:extLst>
          </p:cNvPr>
          <p:cNvCxnSpPr>
            <a:cxnSpLocks/>
          </p:cNvCxnSpPr>
          <p:nvPr/>
        </p:nvCxnSpPr>
        <p:spPr>
          <a:xfrm flipV="1">
            <a:off x="6761769" y="1746819"/>
            <a:ext cx="0" cy="1087368"/>
          </a:xfrm>
          <a:prstGeom prst="straightConnector1">
            <a:avLst/>
          </a:prstGeom>
          <a:ln w="12700">
            <a:solidFill>
              <a:srgbClr val="D3AF12"/>
            </a:solidFill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194FD587-EE6B-B34B-9B97-B08F1BCB8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0766" y="4681947"/>
            <a:ext cx="399543" cy="39954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9BD58CE-B3F5-564C-A6CD-1DDF28DBD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739" y="4925961"/>
            <a:ext cx="399543" cy="39954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D4158E6A-0BB9-B44F-89FF-54BF1551C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9041" y="927590"/>
            <a:ext cx="399543" cy="399543"/>
          </a:xfrm>
          <a:prstGeom prst="rect">
            <a:avLst/>
          </a:prstGeom>
        </p:spPr>
      </p:pic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BE185FE9-C3EB-9E40-ABD1-C342DFB8ABA9}"/>
              </a:ext>
            </a:extLst>
          </p:cNvPr>
          <p:cNvCxnSpPr>
            <a:cxnSpLocks/>
          </p:cNvCxnSpPr>
          <p:nvPr/>
        </p:nvCxnSpPr>
        <p:spPr>
          <a:xfrm flipH="1">
            <a:off x="4499834" y="3114133"/>
            <a:ext cx="3755933" cy="1959843"/>
          </a:xfrm>
          <a:prstGeom prst="straightConnector1">
            <a:avLst/>
          </a:prstGeom>
          <a:ln w="12700" cap="rnd">
            <a:solidFill>
              <a:srgbClr val="D3AF12"/>
            </a:solidFill>
            <a:miter lim="800000"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m 19" descr="Logotipo, Ícone&#10;&#10;Descrição gerada automaticamente">
            <a:extLst>
              <a:ext uri="{FF2B5EF4-FFF2-40B4-BE49-F238E27FC236}">
                <a16:creationId xmlns:a16="http://schemas.microsoft.com/office/drawing/2014/main" id="{BD5669A1-B1BC-5D47-AF1C-E6ABD7B27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5302" y="2778143"/>
            <a:ext cx="403700" cy="393319"/>
          </a:xfrm>
          <a:prstGeom prst="rect">
            <a:avLst/>
          </a:prstGeom>
        </p:spPr>
      </p:pic>
      <p:pic>
        <p:nvPicPr>
          <p:cNvPr id="21" name="Imagem 20" descr="Logotipo, Ícone&#10;&#10;Descrição gerada automaticamente">
            <a:extLst>
              <a:ext uri="{FF2B5EF4-FFF2-40B4-BE49-F238E27FC236}">
                <a16:creationId xmlns:a16="http://schemas.microsoft.com/office/drawing/2014/main" id="{E8CA8336-78CD-9045-AD9B-9C1190B736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3006" y="2825673"/>
            <a:ext cx="403700" cy="393319"/>
          </a:xfrm>
          <a:prstGeom prst="rect">
            <a:avLst/>
          </a:prstGeom>
        </p:spPr>
      </p:pic>
      <p:pic>
        <p:nvPicPr>
          <p:cNvPr id="23" name="Imagem 22" descr="Logotipo, Ícone&#10;&#10;Descrição gerada automaticamente">
            <a:extLst>
              <a:ext uri="{FF2B5EF4-FFF2-40B4-BE49-F238E27FC236}">
                <a16:creationId xmlns:a16="http://schemas.microsoft.com/office/drawing/2014/main" id="{9E5DD645-4898-7E47-940D-E68A4FAF5E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7434" y="3050997"/>
            <a:ext cx="403700" cy="393319"/>
          </a:xfrm>
          <a:prstGeom prst="rect">
            <a:avLst/>
          </a:prstGeom>
        </p:spPr>
      </p:pic>
      <p:pic>
        <p:nvPicPr>
          <p:cNvPr id="36" name="Imagem 35" descr="Logotipo, nome da empresa&#10;&#10;Descrição gerada automaticamente">
            <a:extLst>
              <a:ext uri="{FF2B5EF4-FFF2-40B4-BE49-F238E27FC236}">
                <a16:creationId xmlns:a16="http://schemas.microsoft.com/office/drawing/2014/main" id="{D4BC51FD-3D4C-FF45-8916-AE08E20838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64146" y="268523"/>
            <a:ext cx="617717" cy="5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6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>
            <a:extLst>
              <a:ext uri="{FF2B5EF4-FFF2-40B4-BE49-F238E27FC236}">
                <a16:creationId xmlns:a16="http://schemas.microsoft.com/office/drawing/2014/main" id="{07F6AAD3-FAC8-2547-98CE-044256F7C63D}"/>
              </a:ext>
            </a:extLst>
          </p:cNvPr>
          <p:cNvSpPr/>
          <p:nvPr/>
        </p:nvSpPr>
        <p:spPr>
          <a:xfrm>
            <a:off x="6754490" y="2601860"/>
            <a:ext cx="1267920" cy="2887341"/>
          </a:xfrm>
          <a:prstGeom prst="rect">
            <a:avLst/>
          </a:prstGeom>
          <a:solidFill>
            <a:schemeClr val="bg1">
              <a:lumMod val="75000"/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rgbClr val="40A42C"/>
              </a:solidFill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1366DEE3-8D80-3C4E-BCF6-C8628C5745D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47" name="Imagem 46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F0507794-004D-4F41-8E63-78688C2B1F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-18920" y="2548073"/>
            <a:ext cx="12192000" cy="4329044"/>
          </a:xfrm>
          <a:prstGeom prst="rect">
            <a:avLst/>
          </a:prstGeom>
        </p:spPr>
      </p:pic>
      <p:pic>
        <p:nvPicPr>
          <p:cNvPr id="24" name="Imagem 23" descr="Aplicativo&#10;&#10;Descrição gerada automaticamente com confiança baixa">
            <a:extLst>
              <a:ext uri="{FF2B5EF4-FFF2-40B4-BE49-F238E27FC236}">
                <a16:creationId xmlns:a16="http://schemas.microsoft.com/office/drawing/2014/main" id="{6412EC78-D42D-604D-9C64-0D0132FCA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316" y="2311471"/>
            <a:ext cx="3387021" cy="2657976"/>
          </a:xfrm>
          <a:prstGeom prst="rect">
            <a:avLst/>
          </a:prstGeom>
        </p:spPr>
      </p:pic>
      <p:pic>
        <p:nvPicPr>
          <p:cNvPr id="48" name="Imagem 47" descr="Fundo preto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DB3541A4-0EE1-5E43-9B1D-1DD8EFB94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60" y="3323848"/>
            <a:ext cx="12210920" cy="3534152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2BF0BA01-307C-2847-9A2C-E2FB5929533B}"/>
              </a:ext>
            </a:extLst>
          </p:cNvPr>
          <p:cNvSpPr/>
          <p:nvPr/>
        </p:nvSpPr>
        <p:spPr>
          <a:xfrm>
            <a:off x="2604779" y="3734628"/>
            <a:ext cx="2211038" cy="477054"/>
          </a:xfrm>
          <a:prstGeom prst="rect">
            <a:avLst/>
          </a:prstGeom>
          <a:solidFill>
            <a:schemeClr val="bg1">
              <a:lumMod val="75000"/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rgbClr val="003061"/>
              </a:solidFill>
            </a:endParaRPr>
          </a:p>
        </p:txBody>
      </p:sp>
      <p:pic>
        <p:nvPicPr>
          <p:cNvPr id="28" name="Imagem 27" descr="Texto&#10;&#10;Descrição gerada automaticamente com confiança baixa">
            <a:extLst>
              <a:ext uri="{FF2B5EF4-FFF2-40B4-BE49-F238E27FC236}">
                <a16:creationId xmlns:a16="http://schemas.microsoft.com/office/drawing/2014/main" id="{B43766FC-FB2B-6B4F-AFC4-459D0C985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965" y="2312894"/>
            <a:ext cx="3385207" cy="2656553"/>
          </a:xfrm>
          <a:prstGeom prst="rect">
            <a:avLst/>
          </a:prstGeom>
        </p:spPr>
      </p:pic>
      <p:pic>
        <p:nvPicPr>
          <p:cNvPr id="30" name="Imagem 29" descr="Texto, Aplicativo&#10;&#10;Descrição gerada automaticamente">
            <a:extLst>
              <a:ext uri="{FF2B5EF4-FFF2-40B4-BE49-F238E27FC236}">
                <a16:creationId xmlns:a16="http://schemas.microsoft.com/office/drawing/2014/main" id="{A4FCA4D7-567C-0E45-AE60-1474DC1B0E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1784" y="2312894"/>
            <a:ext cx="3385207" cy="2656553"/>
          </a:xfrm>
          <a:prstGeom prst="rect">
            <a:avLst/>
          </a:prstGeom>
        </p:spPr>
      </p:pic>
      <p:pic>
        <p:nvPicPr>
          <p:cNvPr id="36" name="Imagem 35" descr="Texto, Aplicativo&#10;&#10;Descrição gerada automaticamente">
            <a:extLst>
              <a:ext uri="{FF2B5EF4-FFF2-40B4-BE49-F238E27FC236}">
                <a16:creationId xmlns:a16="http://schemas.microsoft.com/office/drawing/2014/main" id="{F15FB38C-3941-6944-BA17-28A85E1B37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6302" y="6928533"/>
            <a:ext cx="2096861" cy="1645519"/>
          </a:xfrm>
          <a:prstGeom prst="rect">
            <a:avLst/>
          </a:prstGeom>
        </p:spPr>
      </p:pic>
      <p:pic>
        <p:nvPicPr>
          <p:cNvPr id="89" name="Imagem 88" descr="Aplicativo&#10;&#10;Descrição gerada automaticamente com confiança baixa">
            <a:extLst>
              <a:ext uri="{FF2B5EF4-FFF2-40B4-BE49-F238E27FC236}">
                <a16:creationId xmlns:a16="http://schemas.microsoft.com/office/drawing/2014/main" id="{9A0F98C4-D6EF-A647-9031-600E6A3D8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289" y="6928533"/>
            <a:ext cx="2096861" cy="1645519"/>
          </a:xfrm>
          <a:prstGeom prst="rect">
            <a:avLst/>
          </a:prstGeom>
        </p:spPr>
      </p:pic>
      <p:pic>
        <p:nvPicPr>
          <p:cNvPr id="90" name="Imagem 89" descr="Texto&#10;&#10;Descrição gerada automaticamente com confiança baixa">
            <a:extLst>
              <a:ext uri="{FF2B5EF4-FFF2-40B4-BE49-F238E27FC236}">
                <a16:creationId xmlns:a16="http://schemas.microsoft.com/office/drawing/2014/main" id="{F7A897D3-7340-EC4F-9AD3-E275C9ACB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274" y="6928533"/>
            <a:ext cx="2096861" cy="1645519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8D9776B-7B02-3A4E-80B9-F7A183F2040E}"/>
              </a:ext>
            </a:extLst>
          </p:cNvPr>
          <p:cNvSpPr/>
          <p:nvPr/>
        </p:nvSpPr>
        <p:spPr>
          <a:xfrm>
            <a:off x="2459148" y="4876624"/>
            <a:ext cx="23566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defRPr/>
            </a:pPr>
            <a:r>
              <a:rPr lang="pt-BR" sz="2000" b="1" dirty="0">
                <a:solidFill>
                  <a:srgbClr val="003061"/>
                </a:solidFill>
                <a:latin typeface="Montserrat" pitchFamily="2" charset="77"/>
              </a:rPr>
              <a:t>JANEIRO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8D566F22-743D-6944-8122-B6EE8D6C0662}"/>
              </a:ext>
            </a:extLst>
          </p:cNvPr>
          <p:cNvSpPr/>
          <p:nvPr/>
        </p:nvSpPr>
        <p:spPr>
          <a:xfrm>
            <a:off x="1975147" y="8435610"/>
            <a:ext cx="147187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defRPr/>
            </a:pPr>
            <a:r>
              <a:rPr lang="pt-BR" sz="1300" b="1" dirty="0">
                <a:solidFill>
                  <a:srgbClr val="003061"/>
                </a:solidFill>
                <a:latin typeface="Montserrat" pitchFamily="2" charset="77"/>
              </a:rPr>
              <a:t>ABRIL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7B136EC2-2CBC-E749-AF48-BC6D7CF1C052}"/>
              </a:ext>
            </a:extLst>
          </p:cNvPr>
          <p:cNvSpPr/>
          <p:nvPr/>
        </p:nvSpPr>
        <p:spPr>
          <a:xfrm>
            <a:off x="7889471" y="2395799"/>
            <a:ext cx="2627519" cy="1815883"/>
          </a:xfrm>
          <a:prstGeom prst="rect">
            <a:avLst/>
          </a:prstGeom>
          <a:solidFill>
            <a:schemeClr val="bg1">
              <a:lumMod val="75000"/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rgbClr val="003061"/>
              </a:solidFill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6264898A-449A-D641-9131-921DA0B83258}"/>
              </a:ext>
            </a:extLst>
          </p:cNvPr>
          <p:cNvSpPr/>
          <p:nvPr/>
        </p:nvSpPr>
        <p:spPr>
          <a:xfrm>
            <a:off x="5186614" y="3240741"/>
            <a:ext cx="2211038" cy="970941"/>
          </a:xfrm>
          <a:prstGeom prst="rect">
            <a:avLst/>
          </a:prstGeom>
          <a:solidFill>
            <a:schemeClr val="bg1">
              <a:lumMod val="75000"/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rgbClr val="003061"/>
              </a:solidFill>
            </a:endParaRP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BAD0A67D-E69A-2E4D-AB40-461A3CEC4F04}"/>
              </a:ext>
            </a:extLst>
          </p:cNvPr>
          <p:cNvSpPr/>
          <p:nvPr/>
        </p:nvSpPr>
        <p:spPr>
          <a:xfrm>
            <a:off x="3537577" y="8435610"/>
            <a:ext cx="142519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defRPr/>
            </a:pPr>
            <a:r>
              <a:rPr lang="pt-BR" sz="1300" b="1" dirty="0">
                <a:solidFill>
                  <a:srgbClr val="003061"/>
                </a:solidFill>
                <a:latin typeface="Montserrat" pitchFamily="2" charset="77"/>
              </a:rPr>
              <a:t>MAIO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62542046-C425-3F40-92DE-B2181FDC92B4}"/>
              </a:ext>
            </a:extLst>
          </p:cNvPr>
          <p:cNvSpPr/>
          <p:nvPr/>
        </p:nvSpPr>
        <p:spPr>
          <a:xfrm>
            <a:off x="5103637" y="8435610"/>
            <a:ext cx="146653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defRPr/>
            </a:pPr>
            <a:r>
              <a:rPr lang="pt-BR" sz="1300" b="1" dirty="0">
                <a:solidFill>
                  <a:srgbClr val="003061"/>
                </a:solidFill>
                <a:latin typeface="Montserrat" pitchFamily="2" charset="77"/>
              </a:rPr>
              <a:t>JUNHO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ED08CD4-59C5-3944-A9D1-E26325009271}"/>
              </a:ext>
            </a:extLst>
          </p:cNvPr>
          <p:cNvSpPr txBox="1"/>
          <p:nvPr/>
        </p:nvSpPr>
        <p:spPr>
          <a:xfrm>
            <a:off x="2593312" y="3834729"/>
            <a:ext cx="17799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BR" sz="1500" b="1" dirty="0">
                <a:solidFill>
                  <a:srgbClr val="003061"/>
                </a:solidFill>
                <a:latin typeface="Avenir Book" panose="02000503020000020003" pitchFamily="2" charset="0"/>
              </a:rPr>
              <a:t>WEBINARS 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DAAD068C-DEB8-9144-A66D-1EF5FF09DE97}"/>
              </a:ext>
            </a:extLst>
          </p:cNvPr>
          <p:cNvSpPr txBox="1"/>
          <p:nvPr/>
        </p:nvSpPr>
        <p:spPr>
          <a:xfrm>
            <a:off x="5344703" y="3373064"/>
            <a:ext cx="1766779" cy="7848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BR" sz="1500" b="1" dirty="0">
                <a:solidFill>
                  <a:srgbClr val="003061"/>
                </a:solidFill>
                <a:latin typeface="Avenir Book" panose="02000503020000020003" pitchFamily="2" charset="0"/>
              </a:rPr>
              <a:t>WEBINARS</a:t>
            </a:r>
          </a:p>
          <a:p>
            <a:pPr marL="285750" indent="-285750">
              <a:buFont typeface="Wingdings" pitchFamily="2" charset="2"/>
              <a:buChar char="v"/>
            </a:pPr>
            <a:endParaRPr lang="pt-BR" sz="1500" b="1" dirty="0">
              <a:solidFill>
                <a:srgbClr val="003061"/>
              </a:solidFill>
              <a:latin typeface="Avenir Book" panose="02000503020000020003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pt-BR" sz="1500" b="1" dirty="0">
                <a:solidFill>
                  <a:srgbClr val="003061"/>
                </a:solidFill>
                <a:latin typeface="Avenir Book" panose="02000503020000020003" pitchFamily="2" charset="0"/>
              </a:rPr>
              <a:t>GULFOOD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C439BA71-8236-D245-8304-FEF89C127F46}"/>
              </a:ext>
            </a:extLst>
          </p:cNvPr>
          <p:cNvSpPr txBox="1"/>
          <p:nvPr/>
        </p:nvSpPr>
        <p:spPr>
          <a:xfrm>
            <a:off x="7903546" y="2478908"/>
            <a:ext cx="2981260" cy="181588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7100" indent="-285750">
              <a:buFont typeface="Wingdings" pitchFamily="2" charset="2"/>
              <a:buChar char="v"/>
            </a:pPr>
            <a:r>
              <a:rPr lang="pt-BR" sz="1400" b="1" dirty="0">
                <a:solidFill>
                  <a:srgbClr val="003061"/>
                </a:solidFill>
                <a:latin typeface="Avenir Book" panose="02000503020000020003" pitchFamily="2" charset="0"/>
              </a:rPr>
              <a:t>WEBINARS</a:t>
            </a:r>
          </a:p>
          <a:p>
            <a:pPr marL="287104" indent="-285750">
              <a:buFont typeface="Wingdings" pitchFamily="2" charset="2"/>
              <a:buChar char="v"/>
            </a:pPr>
            <a:endParaRPr lang="pt-BR" sz="1400" b="1" dirty="0">
              <a:solidFill>
                <a:srgbClr val="003061"/>
              </a:solidFill>
              <a:latin typeface="Avenir Book" panose="02000503020000020003" pitchFamily="2" charset="0"/>
            </a:endParaRPr>
          </a:p>
          <a:p>
            <a:pPr marL="287104" indent="-285750">
              <a:buFont typeface="Wingdings" pitchFamily="2" charset="2"/>
              <a:buChar char="v"/>
            </a:pPr>
            <a:r>
              <a:rPr lang="pt-BR" sz="1400" b="1" dirty="0">
                <a:solidFill>
                  <a:srgbClr val="003061"/>
                </a:solidFill>
                <a:latin typeface="Avenir Book" panose="02000503020000020003" pitchFamily="2" charset="0"/>
              </a:rPr>
              <a:t>CONGRESSO – ASCAME </a:t>
            </a:r>
          </a:p>
          <a:p>
            <a:pPr marL="458550" indent="-285750">
              <a:buFont typeface="Wingdings" pitchFamily="2" charset="2"/>
              <a:buChar char="v"/>
            </a:pPr>
            <a:endParaRPr lang="pt-BR" sz="1400" b="1" dirty="0">
              <a:solidFill>
                <a:srgbClr val="003061"/>
              </a:solidFill>
              <a:latin typeface="Avenir Book" panose="02000503020000020003" pitchFamily="2" charset="0"/>
            </a:endParaRPr>
          </a:p>
          <a:p>
            <a:pPr marL="287104" indent="-285750">
              <a:buFont typeface="Wingdings" pitchFamily="2" charset="2"/>
              <a:buChar char="v"/>
            </a:pPr>
            <a:r>
              <a:rPr lang="pt-BR" sz="1400" b="1" dirty="0">
                <a:solidFill>
                  <a:srgbClr val="003061"/>
                </a:solidFill>
                <a:latin typeface="Avenir Book" panose="02000503020000020003" pitchFamily="2" charset="0"/>
              </a:rPr>
              <a:t>EMPRESAS AMÉRICA LATINA (ESCR. INTL, DUBAI)</a:t>
            </a:r>
          </a:p>
          <a:p>
            <a:pPr marL="458550" indent="-285750">
              <a:buFont typeface="Wingdings" pitchFamily="2" charset="2"/>
              <a:buChar char="v"/>
            </a:pPr>
            <a:endParaRPr lang="pt-BR" sz="1400" b="1" dirty="0">
              <a:solidFill>
                <a:srgbClr val="003061"/>
              </a:solidFill>
              <a:latin typeface="Avenir Book" panose="02000503020000020003" pitchFamily="2" charset="0"/>
            </a:endParaRPr>
          </a:p>
          <a:p>
            <a:pPr marL="287104" indent="-285750">
              <a:buFont typeface="Wingdings" pitchFamily="2" charset="2"/>
              <a:buChar char="v"/>
            </a:pPr>
            <a:r>
              <a:rPr lang="pt-BR" sz="1400" b="1" dirty="0">
                <a:solidFill>
                  <a:srgbClr val="003061"/>
                </a:solidFill>
                <a:latin typeface="Avenir Book" panose="02000503020000020003" pitchFamily="2" charset="0"/>
              </a:rPr>
              <a:t>RODADAS B2B VIRTUAIS (PA)</a:t>
            </a:r>
          </a:p>
        </p:txBody>
      </p:sp>
      <p:pic>
        <p:nvPicPr>
          <p:cNvPr id="51" name="Imagem 50" descr="Logotipo, nome da empresa&#10;&#10;Descrição gerada automaticamente">
            <a:extLst>
              <a:ext uri="{FF2B5EF4-FFF2-40B4-BE49-F238E27FC236}">
                <a16:creationId xmlns:a16="http://schemas.microsoft.com/office/drawing/2014/main" id="{F6DF71FC-04E5-2D41-BB31-F7FE3FD865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228" y="678594"/>
            <a:ext cx="617717" cy="572423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B1A3A519-B46E-7249-A8F9-7ADCC6CDD0D1}"/>
              </a:ext>
            </a:extLst>
          </p:cNvPr>
          <p:cNvSpPr/>
          <p:nvPr/>
        </p:nvSpPr>
        <p:spPr>
          <a:xfrm>
            <a:off x="1425025" y="738055"/>
            <a:ext cx="7300388" cy="482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08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t-BR" sz="2533" b="1" dirty="0">
                <a:solidFill>
                  <a:srgbClr val="04234C"/>
                </a:solidFill>
                <a:latin typeface="Avenir Black" panose="02000503020000020003" pitchFamily="2" charset="0"/>
              </a:rPr>
              <a:t>Promoção Comercial / Institucional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9511E948-68C3-054A-B406-5DE7156AD51D}"/>
              </a:ext>
            </a:extLst>
          </p:cNvPr>
          <p:cNvSpPr/>
          <p:nvPr/>
        </p:nvSpPr>
        <p:spPr>
          <a:xfrm>
            <a:off x="5058453" y="4876624"/>
            <a:ext cx="2501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defRPr/>
            </a:pPr>
            <a:r>
              <a:rPr lang="pt-BR" sz="2000" b="1" dirty="0">
                <a:solidFill>
                  <a:srgbClr val="003061"/>
                </a:solidFill>
                <a:latin typeface="Montserrat" pitchFamily="2" charset="77"/>
              </a:rPr>
              <a:t>FEVEREIRO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37A7CEE4-C361-8F41-BBC8-24F1A2266593}"/>
              </a:ext>
            </a:extLst>
          </p:cNvPr>
          <p:cNvSpPr/>
          <p:nvPr/>
        </p:nvSpPr>
        <p:spPr>
          <a:xfrm>
            <a:off x="7829746" y="4857507"/>
            <a:ext cx="24169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defRPr/>
            </a:pPr>
            <a:r>
              <a:rPr lang="pt-BR" sz="2000" b="1" dirty="0">
                <a:solidFill>
                  <a:srgbClr val="003061"/>
                </a:solidFill>
                <a:latin typeface="Montserrat" pitchFamily="2" charset="77"/>
              </a:rPr>
              <a:t>MARÇO</a:t>
            </a:r>
          </a:p>
        </p:txBody>
      </p:sp>
    </p:spTree>
    <p:extLst>
      <p:ext uri="{BB962C8B-B14F-4D97-AF65-F5344CB8AC3E}">
        <p14:creationId xmlns:p14="http://schemas.microsoft.com/office/powerpoint/2010/main" val="200853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9" grpId="0"/>
      <p:bldP spid="45" grpId="0" animBg="1"/>
      <p:bldP spid="44" grpId="0" animBg="1"/>
      <p:bldP spid="4" grpId="0"/>
      <p:bldP spid="76" grpId="0"/>
      <p:bldP spid="80" grpId="0"/>
      <p:bldP spid="35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>
            <a:extLst>
              <a:ext uri="{FF2B5EF4-FFF2-40B4-BE49-F238E27FC236}">
                <a16:creationId xmlns:a16="http://schemas.microsoft.com/office/drawing/2014/main" id="{07F6AAD3-FAC8-2547-98CE-044256F7C63D}"/>
              </a:ext>
            </a:extLst>
          </p:cNvPr>
          <p:cNvSpPr/>
          <p:nvPr/>
        </p:nvSpPr>
        <p:spPr>
          <a:xfrm>
            <a:off x="6754490" y="2601860"/>
            <a:ext cx="1267920" cy="2887341"/>
          </a:xfrm>
          <a:prstGeom prst="rect">
            <a:avLst/>
          </a:prstGeom>
          <a:solidFill>
            <a:schemeClr val="bg1">
              <a:lumMod val="75000"/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rgbClr val="40A42C"/>
              </a:solidFill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1366DEE3-8D80-3C4E-BCF6-C8628C5745D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2BF0BA01-307C-2847-9A2C-E2FB5929533B}"/>
              </a:ext>
            </a:extLst>
          </p:cNvPr>
          <p:cNvSpPr/>
          <p:nvPr/>
        </p:nvSpPr>
        <p:spPr>
          <a:xfrm>
            <a:off x="2604779" y="2311471"/>
            <a:ext cx="2211038" cy="1900211"/>
          </a:xfrm>
          <a:prstGeom prst="rect">
            <a:avLst/>
          </a:prstGeom>
          <a:solidFill>
            <a:schemeClr val="bg1">
              <a:lumMod val="75000"/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rgbClr val="003061"/>
              </a:solidFill>
            </a:endParaRPr>
          </a:p>
        </p:txBody>
      </p:sp>
      <p:pic>
        <p:nvPicPr>
          <p:cNvPr id="47" name="Imagem 46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F0507794-004D-4F41-8E63-78688C2B1F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-18920" y="2548073"/>
            <a:ext cx="12192000" cy="4329044"/>
          </a:xfrm>
          <a:prstGeom prst="rect">
            <a:avLst/>
          </a:prstGeom>
        </p:spPr>
      </p:pic>
      <p:pic>
        <p:nvPicPr>
          <p:cNvPr id="48" name="Imagem 47" descr="Fundo preto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DB3541A4-0EE1-5E43-9B1D-1DD8EFB94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60" y="3323848"/>
            <a:ext cx="12210920" cy="3534152"/>
          </a:xfrm>
          <a:prstGeom prst="rect">
            <a:avLst/>
          </a:prstGeom>
        </p:spPr>
      </p:pic>
      <p:pic>
        <p:nvPicPr>
          <p:cNvPr id="24" name="Imagem 23" descr="Aplicativo&#10;&#10;Descrição gerada automaticamente com confiança baixa">
            <a:extLst>
              <a:ext uri="{FF2B5EF4-FFF2-40B4-BE49-F238E27FC236}">
                <a16:creationId xmlns:a16="http://schemas.microsoft.com/office/drawing/2014/main" id="{6412EC78-D42D-604D-9C64-0D0132FCA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316" y="2311471"/>
            <a:ext cx="3387021" cy="265797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ED08CD4-59C5-3944-A9D1-E26325009271}"/>
              </a:ext>
            </a:extLst>
          </p:cNvPr>
          <p:cNvSpPr txBox="1"/>
          <p:nvPr/>
        </p:nvSpPr>
        <p:spPr>
          <a:xfrm>
            <a:off x="2593312" y="2449734"/>
            <a:ext cx="19369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BR" sz="1500" b="1" dirty="0">
                <a:solidFill>
                  <a:srgbClr val="003061"/>
                </a:solidFill>
                <a:latin typeface="Avenir Book" panose="02000503020000020003" pitchFamily="2" charset="0"/>
              </a:rPr>
              <a:t>WEBINARS</a:t>
            </a:r>
          </a:p>
          <a:p>
            <a:pPr marL="285750" indent="-285750">
              <a:buFont typeface="Wingdings" pitchFamily="2" charset="2"/>
              <a:buChar char="v"/>
            </a:pPr>
            <a:endParaRPr lang="pt-BR" sz="1500" b="1" dirty="0">
              <a:solidFill>
                <a:srgbClr val="003061"/>
              </a:solidFill>
              <a:latin typeface="Avenir Book" panose="02000503020000020003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pt-BR" sz="1500" b="1" dirty="0">
                <a:solidFill>
                  <a:srgbClr val="003061"/>
                </a:solidFill>
                <a:latin typeface="Avenir Book" panose="02000503020000020003" pitchFamily="2" charset="0"/>
              </a:rPr>
              <a:t>TÊXTIL – NORTE DA ÁFRICA</a:t>
            </a:r>
          </a:p>
          <a:p>
            <a:pPr marL="285750" indent="-285750">
              <a:buFont typeface="Wingdings" pitchFamily="2" charset="2"/>
              <a:buChar char="v"/>
            </a:pPr>
            <a:endParaRPr lang="pt-BR" sz="1500" b="1" dirty="0">
              <a:solidFill>
                <a:srgbClr val="003061"/>
              </a:solidFill>
              <a:latin typeface="Avenir Book" panose="02000503020000020003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pt-BR" sz="1500" b="1" dirty="0">
                <a:solidFill>
                  <a:srgbClr val="003061"/>
                </a:solidFill>
                <a:latin typeface="Avenir Book" panose="02000503020000020003" pitchFamily="2" charset="0"/>
              </a:rPr>
              <a:t>RODADAS B2B VIRTUAIS (BR)</a:t>
            </a:r>
          </a:p>
        </p:txBody>
      </p:sp>
      <p:pic>
        <p:nvPicPr>
          <p:cNvPr id="28" name="Imagem 27" descr="Texto&#10;&#10;Descrição gerada automaticamente com confiança baixa">
            <a:extLst>
              <a:ext uri="{FF2B5EF4-FFF2-40B4-BE49-F238E27FC236}">
                <a16:creationId xmlns:a16="http://schemas.microsoft.com/office/drawing/2014/main" id="{B43766FC-FB2B-6B4F-AFC4-459D0C985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965" y="2312894"/>
            <a:ext cx="3385207" cy="2656553"/>
          </a:xfrm>
          <a:prstGeom prst="rect">
            <a:avLst/>
          </a:prstGeom>
        </p:spPr>
      </p:pic>
      <p:pic>
        <p:nvPicPr>
          <p:cNvPr id="30" name="Imagem 29" descr="Texto, Aplicativo&#10;&#10;Descrição gerada automaticamente">
            <a:extLst>
              <a:ext uri="{FF2B5EF4-FFF2-40B4-BE49-F238E27FC236}">
                <a16:creationId xmlns:a16="http://schemas.microsoft.com/office/drawing/2014/main" id="{A4FCA4D7-567C-0E45-AE60-1474DC1B0E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1784" y="2312894"/>
            <a:ext cx="3385207" cy="2656553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8D9776B-7B02-3A4E-80B9-F7A183F2040E}"/>
              </a:ext>
            </a:extLst>
          </p:cNvPr>
          <p:cNvSpPr/>
          <p:nvPr/>
        </p:nvSpPr>
        <p:spPr>
          <a:xfrm>
            <a:off x="2459148" y="4876624"/>
            <a:ext cx="23566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defRPr/>
            </a:pPr>
            <a:r>
              <a:rPr lang="pt-BR" sz="2000" b="1" dirty="0">
                <a:solidFill>
                  <a:srgbClr val="003061"/>
                </a:solidFill>
                <a:latin typeface="Montserrat" pitchFamily="2" charset="77"/>
              </a:rPr>
              <a:t>ABRIL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7B136EC2-2CBC-E749-AF48-BC6D7CF1C052}"/>
              </a:ext>
            </a:extLst>
          </p:cNvPr>
          <p:cNvSpPr/>
          <p:nvPr/>
        </p:nvSpPr>
        <p:spPr>
          <a:xfrm>
            <a:off x="7889472" y="2847974"/>
            <a:ext cx="2603686" cy="1363707"/>
          </a:xfrm>
          <a:prstGeom prst="rect">
            <a:avLst/>
          </a:prstGeom>
          <a:solidFill>
            <a:schemeClr val="bg1">
              <a:lumMod val="75000"/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rgbClr val="003061"/>
              </a:solidFill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6264898A-449A-D641-9131-921DA0B83258}"/>
              </a:ext>
            </a:extLst>
          </p:cNvPr>
          <p:cNvSpPr/>
          <p:nvPr/>
        </p:nvSpPr>
        <p:spPr>
          <a:xfrm>
            <a:off x="5186614" y="2988071"/>
            <a:ext cx="1916790" cy="1223611"/>
          </a:xfrm>
          <a:prstGeom prst="rect">
            <a:avLst/>
          </a:prstGeom>
          <a:solidFill>
            <a:schemeClr val="bg1">
              <a:lumMod val="75000"/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rgbClr val="003061"/>
              </a:solidFill>
            </a:endParaRP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DAAD068C-DEB8-9144-A66D-1EF5FF09DE97}"/>
              </a:ext>
            </a:extLst>
          </p:cNvPr>
          <p:cNvSpPr txBox="1"/>
          <p:nvPr/>
        </p:nvSpPr>
        <p:spPr>
          <a:xfrm>
            <a:off x="5335500" y="3303814"/>
            <a:ext cx="2052950" cy="5539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BR" sz="1500" b="1" dirty="0">
                <a:solidFill>
                  <a:srgbClr val="003061"/>
                </a:solidFill>
                <a:latin typeface="Avenir Book" panose="02000503020000020003" pitchFamily="2" charset="0"/>
              </a:rPr>
              <a:t>WEBINARS</a:t>
            </a:r>
          </a:p>
          <a:p>
            <a:endParaRPr lang="pt-BR" sz="1500" b="1" dirty="0">
              <a:solidFill>
                <a:srgbClr val="003061"/>
              </a:solidFill>
              <a:latin typeface="Avenir Book" panose="02000503020000020003" pitchFamily="2" charset="0"/>
            </a:endParaRP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C439BA71-8236-D245-8304-FEF89C127F46}"/>
              </a:ext>
            </a:extLst>
          </p:cNvPr>
          <p:cNvSpPr txBox="1"/>
          <p:nvPr/>
        </p:nvSpPr>
        <p:spPr>
          <a:xfrm>
            <a:off x="7991323" y="3050832"/>
            <a:ext cx="2641000" cy="113107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7100" indent="-285750">
              <a:buFont typeface="Wingdings" pitchFamily="2" charset="2"/>
              <a:buChar char="v"/>
            </a:pPr>
            <a:r>
              <a:rPr lang="pt-BR" sz="1350" b="1" dirty="0">
                <a:solidFill>
                  <a:srgbClr val="003061"/>
                </a:solidFill>
                <a:latin typeface="Avenir Book" panose="02000503020000020003" pitchFamily="2" charset="0"/>
              </a:rPr>
              <a:t>WEBINARS</a:t>
            </a:r>
          </a:p>
          <a:p>
            <a:pPr marL="287100" indent="-285750">
              <a:buFont typeface="Wingdings" pitchFamily="2" charset="2"/>
              <a:buChar char="v"/>
            </a:pPr>
            <a:endParaRPr lang="pt-BR" sz="1350" b="1" dirty="0">
              <a:solidFill>
                <a:srgbClr val="003061"/>
              </a:solidFill>
              <a:latin typeface="Avenir Book" panose="02000503020000020003" pitchFamily="2" charset="0"/>
            </a:endParaRPr>
          </a:p>
          <a:p>
            <a:pPr marL="287104" indent="-285750">
              <a:buFont typeface="Wingdings" pitchFamily="2" charset="2"/>
              <a:buChar char="v"/>
            </a:pPr>
            <a:r>
              <a:rPr lang="pt-BR" sz="1350" b="1" dirty="0">
                <a:solidFill>
                  <a:srgbClr val="003061"/>
                </a:solidFill>
                <a:latin typeface="Avenir Book" panose="02000503020000020003" pitchFamily="2" charset="0"/>
              </a:rPr>
              <a:t>RODADAS B2B VIRTUAIS (BR)</a:t>
            </a:r>
          </a:p>
          <a:p>
            <a:pPr marL="172800"/>
            <a:endParaRPr lang="pt-BR" sz="1350" b="1" dirty="0">
              <a:solidFill>
                <a:srgbClr val="003061"/>
              </a:solidFill>
              <a:latin typeface="Avenir Book" panose="02000503020000020003" pitchFamily="2" charset="0"/>
            </a:endParaRPr>
          </a:p>
          <a:p>
            <a:pPr marL="287104" indent="-285750">
              <a:buFont typeface="Wingdings" pitchFamily="2" charset="2"/>
              <a:buChar char="v"/>
            </a:pPr>
            <a:r>
              <a:rPr lang="pt-BR" sz="1350" b="1" dirty="0">
                <a:solidFill>
                  <a:srgbClr val="003061"/>
                </a:solidFill>
                <a:latin typeface="Avenir Book" panose="02000503020000020003" pitchFamily="2" charset="0"/>
              </a:rPr>
              <a:t>RODADAS B2B VIRTUAIS (PA)</a:t>
            </a:r>
          </a:p>
        </p:txBody>
      </p:sp>
      <p:pic>
        <p:nvPicPr>
          <p:cNvPr id="51" name="Imagem 50" descr="Logotipo, nome da empresa&#10;&#10;Descrição gerada automaticamente">
            <a:extLst>
              <a:ext uri="{FF2B5EF4-FFF2-40B4-BE49-F238E27FC236}">
                <a16:creationId xmlns:a16="http://schemas.microsoft.com/office/drawing/2014/main" id="{F6DF71FC-04E5-2D41-BB31-F7FE3FD865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228" y="678594"/>
            <a:ext cx="617717" cy="572423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B1A3A519-B46E-7249-A8F9-7ADCC6CDD0D1}"/>
              </a:ext>
            </a:extLst>
          </p:cNvPr>
          <p:cNvSpPr/>
          <p:nvPr/>
        </p:nvSpPr>
        <p:spPr>
          <a:xfrm>
            <a:off x="1425025" y="738055"/>
            <a:ext cx="7300388" cy="482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08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t-BR" sz="2533" b="1" dirty="0">
                <a:solidFill>
                  <a:srgbClr val="04234C"/>
                </a:solidFill>
                <a:latin typeface="Avenir Black" panose="02000503020000020003" pitchFamily="2" charset="0"/>
              </a:rPr>
              <a:t>Promoção Comercial / Institucional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9511E948-68C3-054A-B406-5DE7156AD51D}"/>
              </a:ext>
            </a:extLst>
          </p:cNvPr>
          <p:cNvSpPr/>
          <p:nvPr/>
        </p:nvSpPr>
        <p:spPr>
          <a:xfrm>
            <a:off x="5058453" y="4876624"/>
            <a:ext cx="2501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defRPr/>
            </a:pPr>
            <a:r>
              <a:rPr lang="pt-BR" sz="2000" b="1" dirty="0">
                <a:solidFill>
                  <a:srgbClr val="003061"/>
                </a:solidFill>
                <a:latin typeface="Montserrat" pitchFamily="2" charset="77"/>
              </a:rPr>
              <a:t>MAIO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37A7CEE4-C361-8F41-BBC8-24F1A2266593}"/>
              </a:ext>
            </a:extLst>
          </p:cNvPr>
          <p:cNvSpPr/>
          <p:nvPr/>
        </p:nvSpPr>
        <p:spPr>
          <a:xfrm>
            <a:off x="7829746" y="4857507"/>
            <a:ext cx="24169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defRPr/>
            </a:pPr>
            <a:r>
              <a:rPr lang="pt-BR" sz="2000" b="1" dirty="0">
                <a:solidFill>
                  <a:srgbClr val="003061"/>
                </a:solidFill>
                <a:latin typeface="Montserrat" pitchFamily="2" charset="77"/>
              </a:rPr>
              <a:t>JUNHO</a:t>
            </a:r>
          </a:p>
        </p:txBody>
      </p:sp>
    </p:spTree>
    <p:extLst>
      <p:ext uri="{BB962C8B-B14F-4D97-AF65-F5344CB8AC3E}">
        <p14:creationId xmlns:p14="http://schemas.microsoft.com/office/powerpoint/2010/main" val="258640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" grpId="0"/>
      <p:bldP spid="9" grpId="0"/>
      <p:bldP spid="45" grpId="0" animBg="1"/>
      <p:bldP spid="44" grpId="0" animBg="1"/>
      <p:bldP spid="76" grpId="0"/>
      <p:bldP spid="80" grpId="0"/>
      <p:bldP spid="35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ângulo 45">
            <a:extLst>
              <a:ext uri="{FF2B5EF4-FFF2-40B4-BE49-F238E27FC236}">
                <a16:creationId xmlns:a16="http://schemas.microsoft.com/office/drawing/2014/main" id="{1366DEE3-8D80-3C4E-BCF6-C8628C5745D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47" name="Imagem 46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F0507794-004D-4F41-8E63-78688C2B1F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-18920" y="2548073"/>
            <a:ext cx="12192000" cy="4329044"/>
          </a:xfrm>
          <a:prstGeom prst="rect">
            <a:avLst/>
          </a:prstGeom>
        </p:spPr>
      </p:pic>
      <p:pic>
        <p:nvPicPr>
          <p:cNvPr id="48" name="Imagem 47" descr="Fundo preto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DB3541A4-0EE1-5E43-9B1D-1DD8EFB94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0" y="3323847"/>
            <a:ext cx="12210920" cy="3534152"/>
          </a:xfrm>
          <a:prstGeom prst="rect">
            <a:avLst/>
          </a:prstGeom>
        </p:spPr>
      </p:pic>
      <p:pic>
        <p:nvPicPr>
          <p:cNvPr id="24" name="Imagem 23" descr="Aplicativo&#10;&#10;Descrição gerada automaticamente com confiança baixa">
            <a:extLst>
              <a:ext uri="{FF2B5EF4-FFF2-40B4-BE49-F238E27FC236}">
                <a16:creationId xmlns:a16="http://schemas.microsoft.com/office/drawing/2014/main" id="{6412EC78-D42D-604D-9C64-0D0132FCA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315" y="2311471"/>
            <a:ext cx="3390110" cy="2660400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2BF0BA01-307C-2847-9A2C-E2FB5929533B}"/>
              </a:ext>
            </a:extLst>
          </p:cNvPr>
          <p:cNvSpPr/>
          <p:nvPr/>
        </p:nvSpPr>
        <p:spPr>
          <a:xfrm>
            <a:off x="2604779" y="3657682"/>
            <a:ext cx="2211038" cy="553999"/>
          </a:xfrm>
          <a:prstGeom prst="rect">
            <a:avLst/>
          </a:prstGeom>
          <a:solidFill>
            <a:schemeClr val="bg1">
              <a:lumMod val="75000"/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rgbClr val="00306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ED08CD4-59C5-3944-A9D1-E26325009271}"/>
              </a:ext>
            </a:extLst>
          </p:cNvPr>
          <p:cNvSpPr txBox="1"/>
          <p:nvPr/>
        </p:nvSpPr>
        <p:spPr>
          <a:xfrm>
            <a:off x="2574260" y="3738952"/>
            <a:ext cx="19369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BR" sz="1500" b="1" dirty="0">
                <a:solidFill>
                  <a:srgbClr val="003061"/>
                </a:solidFill>
                <a:latin typeface="Avenir Book" panose="02000503020000020003" pitchFamily="2" charset="0"/>
              </a:rPr>
              <a:t>WEBINARS</a:t>
            </a:r>
          </a:p>
          <a:p>
            <a:endParaRPr lang="pt-BR" sz="1500" b="1" dirty="0">
              <a:solidFill>
                <a:srgbClr val="003061"/>
              </a:solidFill>
              <a:latin typeface="Avenir Book" panose="02000503020000020003" pitchFamily="2" charset="0"/>
            </a:endParaRPr>
          </a:p>
        </p:txBody>
      </p:sp>
      <p:pic>
        <p:nvPicPr>
          <p:cNvPr id="28" name="Imagem 27" descr="Texto&#10;&#10;Descrição gerada automaticamente com confiança baixa">
            <a:extLst>
              <a:ext uri="{FF2B5EF4-FFF2-40B4-BE49-F238E27FC236}">
                <a16:creationId xmlns:a16="http://schemas.microsoft.com/office/drawing/2014/main" id="{B43766FC-FB2B-6B4F-AFC4-459D0C985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965" y="2312894"/>
            <a:ext cx="3385207" cy="2656553"/>
          </a:xfrm>
          <a:prstGeom prst="rect">
            <a:avLst/>
          </a:prstGeom>
        </p:spPr>
      </p:pic>
      <p:pic>
        <p:nvPicPr>
          <p:cNvPr id="30" name="Imagem 29" descr="Texto, Aplicativo&#10;&#10;Descrição gerada automaticamente">
            <a:extLst>
              <a:ext uri="{FF2B5EF4-FFF2-40B4-BE49-F238E27FC236}">
                <a16:creationId xmlns:a16="http://schemas.microsoft.com/office/drawing/2014/main" id="{A4FCA4D7-567C-0E45-AE60-1474DC1B0E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1784" y="2312894"/>
            <a:ext cx="3385207" cy="2656553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8D9776B-7B02-3A4E-80B9-F7A183F2040E}"/>
              </a:ext>
            </a:extLst>
          </p:cNvPr>
          <p:cNvSpPr/>
          <p:nvPr/>
        </p:nvSpPr>
        <p:spPr>
          <a:xfrm>
            <a:off x="2459148" y="4876624"/>
            <a:ext cx="23566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defRPr/>
            </a:pPr>
            <a:r>
              <a:rPr lang="pt-BR" sz="2000" b="1" dirty="0">
                <a:solidFill>
                  <a:srgbClr val="003061"/>
                </a:solidFill>
                <a:latin typeface="Montserrat" pitchFamily="2" charset="77"/>
              </a:rPr>
              <a:t>JULHO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7B136EC2-2CBC-E749-AF48-BC6D7CF1C052}"/>
              </a:ext>
            </a:extLst>
          </p:cNvPr>
          <p:cNvSpPr/>
          <p:nvPr/>
        </p:nvSpPr>
        <p:spPr>
          <a:xfrm>
            <a:off x="7889471" y="1632623"/>
            <a:ext cx="2619937" cy="2579060"/>
          </a:xfrm>
          <a:prstGeom prst="rect">
            <a:avLst/>
          </a:prstGeom>
          <a:solidFill>
            <a:schemeClr val="bg1">
              <a:lumMod val="75000"/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rgbClr val="003061"/>
              </a:solidFill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6264898A-449A-D641-9131-921DA0B83258}"/>
              </a:ext>
            </a:extLst>
          </p:cNvPr>
          <p:cNvSpPr/>
          <p:nvPr/>
        </p:nvSpPr>
        <p:spPr>
          <a:xfrm>
            <a:off x="5186614" y="2988071"/>
            <a:ext cx="2211038" cy="1223611"/>
          </a:xfrm>
          <a:prstGeom prst="rect">
            <a:avLst/>
          </a:prstGeom>
          <a:solidFill>
            <a:schemeClr val="bg1">
              <a:lumMod val="75000"/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rgbClr val="003061"/>
              </a:solidFill>
            </a:endParaRP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DAAD068C-DEB8-9144-A66D-1EF5FF09DE97}"/>
              </a:ext>
            </a:extLst>
          </p:cNvPr>
          <p:cNvSpPr txBox="1"/>
          <p:nvPr/>
        </p:nvSpPr>
        <p:spPr>
          <a:xfrm>
            <a:off x="5344703" y="3142231"/>
            <a:ext cx="2052950" cy="10156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BR" sz="1500" b="1" dirty="0">
                <a:solidFill>
                  <a:srgbClr val="003061"/>
                </a:solidFill>
                <a:latin typeface="Avenir Book" panose="02000503020000020003" pitchFamily="2" charset="0"/>
              </a:rPr>
              <a:t>WEBINARS</a:t>
            </a:r>
          </a:p>
          <a:p>
            <a:pPr marL="285750" indent="-285750">
              <a:buFont typeface="Wingdings" pitchFamily="2" charset="2"/>
              <a:buChar char="v"/>
            </a:pPr>
            <a:endParaRPr lang="pt-BR" sz="1500" b="1" dirty="0">
              <a:solidFill>
                <a:srgbClr val="003061"/>
              </a:solidFill>
              <a:latin typeface="Avenir Book" panose="02000503020000020003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pt-BR" sz="1500" b="1" dirty="0">
                <a:solidFill>
                  <a:srgbClr val="003061"/>
                </a:solidFill>
                <a:latin typeface="Avenir Book" panose="02000503020000020003" pitchFamily="2" charset="0"/>
              </a:rPr>
              <a:t>MOSTRA BID (BRASILIA)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C439BA71-8236-D245-8304-FEF89C127F46}"/>
              </a:ext>
            </a:extLst>
          </p:cNvPr>
          <p:cNvSpPr txBox="1"/>
          <p:nvPr/>
        </p:nvSpPr>
        <p:spPr>
          <a:xfrm>
            <a:off x="7915973" y="2381960"/>
            <a:ext cx="2619938" cy="175432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7100" indent="-285750">
              <a:buFont typeface="Wingdings" pitchFamily="2" charset="2"/>
              <a:buChar char="v"/>
            </a:pPr>
            <a:r>
              <a:rPr lang="pt-BR" sz="1350" b="1" dirty="0">
                <a:solidFill>
                  <a:srgbClr val="003061"/>
                </a:solidFill>
                <a:latin typeface="Avenir Book" panose="02000503020000020003" pitchFamily="2" charset="0"/>
              </a:rPr>
              <a:t>WEBINARS</a:t>
            </a:r>
          </a:p>
          <a:p>
            <a:pPr marL="1354"/>
            <a:endParaRPr lang="pt-BR" sz="1350" b="1" dirty="0">
              <a:solidFill>
                <a:srgbClr val="003061"/>
              </a:solidFill>
              <a:latin typeface="Avenir Book" panose="02000503020000020003" pitchFamily="2" charset="0"/>
            </a:endParaRPr>
          </a:p>
          <a:p>
            <a:pPr marL="287104" indent="-285750">
              <a:buFont typeface="Wingdings" pitchFamily="2" charset="2"/>
              <a:buChar char="v"/>
            </a:pPr>
            <a:r>
              <a:rPr lang="pt-BR" sz="1350" b="1" dirty="0">
                <a:solidFill>
                  <a:srgbClr val="003061"/>
                </a:solidFill>
                <a:latin typeface="Avenir Book" panose="02000503020000020003" pitchFamily="2" charset="0"/>
              </a:rPr>
              <a:t>CONGRESSO HALAL</a:t>
            </a:r>
          </a:p>
          <a:p>
            <a:pPr marL="287104" indent="-285750">
              <a:buFont typeface="Wingdings" pitchFamily="2" charset="2"/>
              <a:buChar char="v"/>
            </a:pPr>
            <a:endParaRPr lang="pt-BR" sz="1350" b="1" dirty="0">
              <a:solidFill>
                <a:srgbClr val="003061"/>
              </a:solidFill>
              <a:latin typeface="Avenir Book" panose="02000503020000020003" pitchFamily="2" charset="0"/>
            </a:endParaRPr>
          </a:p>
          <a:p>
            <a:pPr marL="287104" indent="-285750">
              <a:buFont typeface="Wingdings" pitchFamily="2" charset="2"/>
              <a:buChar char="v"/>
            </a:pPr>
            <a:r>
              <a:rPr lang="pt-BR" sz="1350" b="1" dirty="0">
                <a:solidFill>
                  <a:srgbClr val="003061"/>
                </a:solidFill>
                <a:latin typeface="Avenir Book" panose="02000503020000020003" pitchFamily="2" charset="0"/>
              </a:rPr>
              <a:t>PROGRAMA LAB CCAB  - BOOTCAMP</a:t>
            </a:r>
          </a:p>
          <a:p>
            <a:pPr marL="172800"/>
            <a:endParaRPr lang="pt-BR" sz="1350" b="1" dirty="0">
              <a:solidFill>
                <a:srgbClr val="003061"/>
              </a:solidFill>
              <a:latin typeface="Avenir Book" panose="02000503020000020003" pitchFamily="2" charset="0"/>
            </a:endParaRPr>
          </a:p>
          <a:p>
            <a:pPr marL="287104" indent="-285750">
              <a:buFont typeface="Wingdings" pitchFamily="2" charset="2"/>
              <a:buChar char="v"/>
            </a:pPr>
            <a:r>
              <a:rPr lang="pt-BR" sz="1350" b="1" dirty="0">
                <a:solidFill>
                  <a:srgbClr val="003061"/>
                </a:solidFill>
                <a:latin typeface="Avenir Book" panose="02000503020000020003" pitchFamily="2" charset="0"/>
              </a:rPr>
              <a:t>RODADAS B2B VIRTUAIS (BR)</a:t>
            </a:r>
          </a:p>
        </p:txBody>
      </p:sp>
      <p:pic>
        <p:nvPicPr>
          <p:cNvPr id="51" name="Imagem 50" descr="Logotipo, nome da empresa&#10;&#10;Descrição gerada automaticamente">
            <a:extLst>
              <a:ext uri="{FF2B5EF4-FFF2-40B4-BE49-F238E27FC236}">
                <a16:creationId xmlns:a16="http://schemas.microsoft.com/office/drawing/2014/main" id="{F6DF71FC-04E5-2D41-BB31-F7FE3FD865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228" y="678594"/>
            <a:ext cx="617717" cy="572423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B1A3A519-B46E-7249-A8F9-7ADCC6CDD0D1}"/>
              </a:ext>
            </a:extLst>
          </p:cNvPr>
          <p:cNvSpPr/>
          <p:nvPr/>
        </p:nvSpPr>
        <p:spPr>
          <a:xfrm>
            <a:off x="1425025" y="738055"/>
            <a:ext cx="7300388" cy="482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08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t-BR" sz="2533" b="1" dirty="0">
                <a:solidFill>
                  <a:srgbClr val="04234C"/>
                </a:solidFill>
                <a:latin typeface="Avenir Black" panose="02000503020000020003" pitchFamily="2" charset="0"/>
              </a:rPr>
              <a:t>Promoção Comercial / Institucional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9511E948-68C3-054A-B406-5DE7156AD51D}"/>
              </a:ext>
            </a:extLst>
          </p:cNvPr>
          <p:cNvSpPr/>
          <p:nvPr/>
        </p:nvSpPr>
        <p:spPr>
          <a:xfrm>
            <a:off x="5058453" y="4876624"/>
            <a:ext cx="2501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defRPr/>
            </a:pPr>
            <a:r>
              <a:rPr lang="pt-BR" sz="2000" b="1" dirty="0">
                <a:solidFill>
                  <a:srgbClr val="003061"/>
                </a:solidFill>
                <a:latin typeface="Montserrat" pitchFamily="2" charset="77"/>
              </a:rPr>
              <a:t>AGOSTO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37A7CEE4-C361-8F41-BBC8-24F1A2266593}"/>
              </a:ext>
            </a:extLst>
          </p:cNvPr>
          <p:cNvSpPr/>
          <p:nvPr/>
        </p:nvSpPr>
        <p:spPr>
          <a:xfrm>
            <a:off x="7829746" y="4857507"/>
            <a:ext cx="24169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defRPr/>
            </a:pPr>
            <a:r>
              <a:rPr lang="pt-BR" sz="2000" b="1" dirty="0">
                <a:solidFill>
                  <a:srgbClr val="003061"/>
                </a:solidFill>
                <a:latin typeface="Montserrat" pitchFamily="2" charset="77"/>
              </a:rPr>
              <a:t>SETEMBRO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BE84ACD-B584-4713-9338-0F374DB2DDCF}"/>
              </a:ext>
            </a:extLst>
          </p:cNvPr>
          <p:cNvSpPr txBox="1"/>
          <p:nvPr/>
        </p:nvSpPr>
        <p:spPr>
          <a:xfrm>
            <a:off x="7852779" y="1849846"/>
            <a:ext cx="620077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7100" indent="-285750">
              <a:buFont typeface="Wingdings" pitchFamily="2" charset="2"/>
              <a:buChar char="v"/>
            </a:pPr>
            <a:r>
              <a:rPr lang="pt-BR" sz="1350" b="1" dirty="0">
                <a:solidFill>
                  <a:srgbClr val="003061"/>
                </a:solidFill>
                <a:latin typeface="Avenir Book" panose="02000503020000020003" pitchFamily="2" charset="0"/>
              </a:rPr>
              <a:t>MISSÃO COMERCIAL</a:t>
            </a:r>
          </a:p>
          <a:p>
            <a:pPr marL="1350"/>
            <a:r>
              <a:rPr lang="pt-BR" sz="1350" b="1" dirty="0">
                <a:solidFill>
                  <a:srgbClr val="003061"/>
                </a:solidFill>
                <a:latin typeface="Avenir Book" panose="02000503020000020003" pitchFamily="2" charset="0"/>
              </a:rPr>
              <a:t>      FERTILIZANTES</a:t>
            </a:r>
          </a:p>
        </p:txBody>
      </p:sp>
    </p:spTree>
    <p:extLst>
      <p:ext uri="{BB962C8B-B14F-4D97-AF65-F5344CB8AC3E}">
        <p14:creationId xmlns:p14="http://schemas.microsoft.com/office/powerpoint/2010/main" val="92132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" grpId="0"/>
      <p:bldP spid="9" grpId="0"/>
      <p:bldP spid="45" grpId="0" animBg="1"/>
      <p:bldP spid="44" grpId="0" animBg="1"/>
      <p:bldP spid="76" grpId="0"/>
      <p:bldP spid="80" grpId="0"/>
      <p:bldP spid="35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ângulo 45">
            <a:extLst>
              <a:ext uri="{FF2B5EF4-FFF2-40B4-BE49-F238E27FC236}">
                <a16:creationId xmlns:a16="http://schemas.microsoft.com/office/drawing/2014/main" id="{1366DEE3-8D80-3C4E-BCF6-C8628C5745D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47" name="Imagem 46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F0507794-004D-4F41-8E63-78688C2B1F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6480" y="2548073"/>
            <a:ext cx="12192000" cy="4329044"/>
          </a:xfrm>
          <a:prstGeom prst="rect">
            <a:avLst/>
          </a:prstGeom>
        </p:spPr>
      </p:pic>
      <p:pic>
        <p:nvPicPr>
          <p:cNvPr id="48" name="Imagem 47" descr="Fundo preto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DB3541A4-0EE1-5E43-9B1D-1DD8EFB94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60" y="3376856"/>
            <a:ext cx="12210920" cy="3534152"/>
          </a:xfrm>
          <a:prstGeom prst="rect">
            <a:avLst/>
          </a:prstGeom>
        </p:spPr>
      </p:pic>
      <p:pic>
        <p:nvPicPr>
          <p:cNvPr id="24" name="Imagem 23" descr="Aplicativo&#10;&#10;Descrição gerada automaticamente com confiança baixa">
            <a:extLst>
              <a:ext uri="{FF2B5EF4-FFF2-40B4-BE49-F238E27FC236}">
                <a16:creationId xmlns:a16="http://schemas.microsoft.com/office/drawing/2014/main" id="{6412EC78-D42D-604D-9C64-0D0132FCA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407" y="3175071"/>
            <a:ext cx="3653517" cy="2660400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2BF0BA01-307C-2847-9A2C-E2FB5929533B}"/>
              </a:ext>
            </a:extLst>
          </p:cNvPr>
          <p:cNvSpPr/>
          <p:nvPr/>
        </p:nvSpPr>
        <p:spPr>
          <a:xfrm>
            <a:off x="2408895" y="1176159"/>
            <a:ext cx="2544512" cy="4072058"/>
          </a:xfrm>
          <a:prstGeom prst="rect">
            <a:avLst/>
          </a:prstGeom>
          <a:solidFill>
            <a:schemeClr val="bg1">
              <a:lumMod val="75000"/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rgbClr val="003061"/>
              </a:solidFill>
            </a:endParaRPr>
          </a:p>
        </p:txBody>
      </p:sp>
      <p:pic>
        <p:nvPicPr>
          <p:cNvPr id="28" name="Imagem 27" descr="Texto&#10;&#10;Descrição gerada automaticamente com confiança baixa">
            <a:extLst>
              <a:ext uri="{FF2B5EF4-FFF2-40B4-BE49-F238E27FC236}">
                <a16:creationId xmlns:a16="http://schemas.microsoft.com/office/drawing/2014/main" id="{B43766FC-FB2B-6B4F-AFC4-459D0C985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865" y="3176494"/>
            <a:ext cx="3385207" cy="2656553"/>
          </a:xfrm>
          <a:prstGeom prst="rect">
            <a:avLst/>
          </a:prstGeom>
        </p:spPr>
      </p:pic>
      <p:pic>
        <p:nvPicPr>
          <p:cNvPr id="30" name="Imagem 29" descr="Texto, Aplicativo&#10;&#10;Descrição gerada automaticamente">
            <a:extLst>
              <a:ext uri="{FF2B5EF4-FFF2-40B4-BE49-F238E27FC236}">
                <a16:creationId xmlns:a16="http://schemas.microsoft.com/office/drawing/2014/main" id="{A4FCA4D7-567C-0E45-AE60-1474DC1B0E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3384" y="3176494"/>
            <a:ext cx="3385207" cy="2656553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8D9776B-7B02-3A4E-80B9-F7A183F2040E}"/>
              </a:ext>
            </a:extLst>
          </p:cNvPr>
          <p:cNvSpPr/>
          <p:nvPr/>
        </p:nvSpPr>
        <p:spPr>
          <a:xfrm>
            <a:off x="2522648" y="5664024"/>
            <a:ext cx="23566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defRPr/>
            </a:pPr>
            <a:r>
              <a:rPr lang="pt-BR" sz="2000" b="1" dirty="0">
                <a:solidFill>
                  <a:srgbClr val="003061"/>
                </a:solidFill>
                <a:latin typeface="Montserrat" pitchFamily="2" charset="77"/>
              </a:rPr>
              <a:t>OUTUBRO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7B136EC2-2CBC-E749-AF48-BC6D7CF1C052}"/>
              </a:ext>
            </a:extLst>
          </p:cNvPr>
          <p:cNvSpPr/>
          <p:nvPr/>
        </p:nvSpPr>
        <p:spPr>
          <a:xfrm>
            <a:off x="7991070" y="3123486"/>
            <a:ext cx="2357185" cy="2012307"/>
          </a:xfrm>
          <a:prstGeom prst="rect">
            <a:avLst/>
          </a:prstGeom>
          <a:solidFill>
            <a:schemeClr val="bg1">
              <a:lumMod val="75000"/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rgbClr val="003061"/>
              </a:solidFill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6264898A-449A-D641-9131-921DA0B83258}"/>
              </a:ext>
            </a:extLst>
          </p:cNvPr>
          <p:cNvSpPr/>
          <p:nvPr/>
        </p:nvSpPr>
        <p:spPr>
          <a:xfrm>
            <a:off x="5300914" y="3122063"/>
            <a:ext cx="2219968" cy="2013731"/>
          </a:xfrm>
          <a:prstGeom prst="rect">
            <a:avLst/>
          </a:prstGeom>
          <a:solidFill>
            <a:schemeClr val="bg1">
              <a:lumMod val="75000"/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rgbClr val="003061"/>
              </a:solidFill>
            </a:endParaRP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DAAD068C-DEB8-9144-A66D-1EF5FF09DE97}"/>
              </a:ext>
            </a:extLst>
          </p:cNvPr>
          <p:cNvSpPr txBox="1"/>
          <p:nvPr/>
        </p:nvSpPr>
        <p:spPr>
          <a:xfrm>
            <a:off x="5436082" y="3427633"/>
            <a:ext cx="2219968" cy="17081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7100" indent="-285750">
              <a:buFont typeface="Wingdings" pitchFamily="2" charset="2"/>
              <a:buChar char="v"/>
            </a:pPr>
            <a:r>
              <a:rPr lang="pt-BR" sz="1500" b="1" dirty="0">
                <a:solidFill>
                  <a:srgbClr val="003061"/>
                </a:solidFill>
                <a:latin typeface="Avenir Book" panose="02000503020000020003" pitchFamily="2" charset="0"/>
              </a:rPr>
              <a:t>WEBINARS</a:t>
            </a:r>
          </a:p>
          <a:p>
            <a:pPr marL="285750" indent="-285750">
              <a:buFont typeface="Wingdings" pitchFamily="2" charset="2"/>
              <a:buChar char="v"/>
            </a:pPr>
            <a:endParaRPr lang="pt-BR" sz="1500" b="1" dirty="0">
              <a:solidFill>
                <a:srgbClr val="003061"/>
              </a:solidFill>
              <a:latin typeface="Avenir Book" panose="02000503020000020003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pt-BR" sz="1500" b="1" dirty="0">
                <a:solidFill>
                  <a:srgbClr val="003061"/>
                </a:solidFill>
                <a:latin typeface="Avenir Book" panose="02000503020000020003" pitchFamily="2" charset="0"/>
              </a:rPr>
              <a:t>MATCHMAKING </a:t>
            </a:r>
            <a:br>
              <a:rPr lang="pt-BR" sz="1500" b="1" dirty="0">
                <a:solidFill>
                  <a:srgbClr val="003061"/>
                </a:solidFill>
                <a:latin typeface="Avenir Book" panose="02000503020000020003" pitchFamily="2" charset="0"/>
              </a:rPr>
            </a:br>
            <a:r>
              <a:rPr lang="pt-BR" sz="1500" b="1" dirty="0">
                <a:solidFill>
                  <a:srgbClr val="003061"/>
                </a:solidFill>
                <a:latin typeface="Avenir Book" panose="02000503020000020003" pitchFamily="2" charset="0"/>
              </a:rPr>
              <a:t>DE AGÊNCIAS DE TURISMO (ARÁBIA SAUDITA)</a:t>
            </a:r>
          </a:p>
          <a:p>
            <a:endParaRPr lang="pt-BR" sz="1500" b="1" dirty="0">
              <a:solidFill>
                <a:srgbClr val="003061"/>
              </a:solidFill>
              <a:latin typeface="Avenir Book" panose="02000503020000020003" pitchFamily="2" charset="0"/>
            </a:endParaRP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C439BA71-8236-D245-8304-FEF89C127F46}"/>
              </a:ext>
            </a:extLst>
          </p:cNvPr>
          <p:cNvSpPr txBox="1"/>
          <p:nvPr/>
        </p:nvSpPr>
        <p:spPr>
          <a:xfrm>
            <a:off x="8175679" y="3427633"/>
            <a:ext cx="2416909" cy="124649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7100" indent="-285750">
              <a:buFont typeface="Wingdings" pitchFamily="2" charset="2"/>
              <a:buChar char="v"/>
            </a:pPr>
            <a:r>
              <a:rPr lang="pt-BR" sz="1500" b="1" dirty="0">
                <a:solidFill>
                  <a:srgbClr val="003061"/>
                </a:solidFill>
                <a:latin typeface="Avenir Book" panose="02000503020000020003" pitchFamily="2" charset="0"/>
              </a:rPr>
              <a:t>WEBINARS</a:t>
            </a:r>
          </a:p>
          <a:p>
            <a:pPr marL="172800"/>
            <a:endParaRPr lang="pt-BR" sz="1500" b="1" dirty="0">
              <a:solidFill>
                <a:srgbClr val="003061"/>
              </a:solidFill>
              <a:latin typeface="Avenir Book" panose="02000503020000020003" pitchFamily="2" charset="0"/>
            </a:endParaRPr>
          </a:p>
          <a:p>
            <a:pPr marL="287104" indent="-285750">
              <a:buFont typeface="Wingdings" pitchFamily="2" charset="2"/>
              <a:buChar char="v"/>
            </a:pPr>
            <a:r>
              <a:rPr lang="pt-BR" sz="1500" b="1" dirty="0">
                <a:solidFill>
                  <a:srgbClr val="003061"/>
                </a:solidFill>
                <a:latin typeface="Avenir Book" panose="02000503020000020003" pitchFamily="2" charset="0"/>
              </a:rPr>
              <a:t>MISSÃO COMERCIAL</a:t>
            </a:r>
            <a:br>
              <a:rPr lang="pt-BR" sz="1500" b="1" dirty="0">
                <a:solidFill>
                  <a:srgbClr val="003061"/>
                </a:solidFill>
                <a:latin typeface="Avenir Book" panose="02000503020000020003" pitchFamily="2" charset="0"/>
              </a:rPr>
            </a:br>
            <a:r>
              <a:rPr lang="pt-BR" sz="1500" b="1" dirty="0">
                <a:solidFill>
                  <a:srgbClr val="003061"/>
                </a:solidFill>
                <a:latin typeface="Avenir Book" panose="02000503020000020003" pitchFamily="2" charset="0"/>
              </a:rPr>
              <a:t>+ SEMINÁRIO LOGÍSTICA (EGITO)</a:t>
            </a:r>
          </a:p>
        </p:txBody>
      </p:sp>
      <p:pic>
        <p:nvPicPr>
          <p:cNvPr id="51" name="Imagem 50" descr="Logotipo, nome da empresa&#10;&#10;Descrição gerada automaticamente">
            <a:extLst>
              <a:ext uri="{FF2B5EF4-FFF2-40B4-BE49-F238E27FC236}">
                <a16:creationId xmlns:a16="http://schemas.microsoft.com/office/drawing/2014/main" id="{F6DF71FC-04E5-2D41-BB31-F7FE3FD865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228" y="386494"/>
            <a:ext cx="617717" cy="572423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B1A3A519-B46E-7249-A8F9-7ADCC6CDD0D1}"/>
              </a:ext>
            </a:extLst>
          </p:cNvPr>
          <p:cNvSpPr/>
          <p:nvPr/>
        </p:nvSpPr>
        <p:spPr>
          <a:xfrm>
            <a:off x="1425025" y="445955"/>
            <a:ext cx="7300388" cy="482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08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t-BR" sz="2533" b="1" dirty="0">
                <a:solidFill>
                  <a:srgbClr val="04234C"/>
                </a:solidFill>
                <a:latin typeface="Avenir Black" panose="02000503020000020003" pitchFamily="2" charset="0"/>
              </a:rPr>
              <a:t>Promoção Comercial / Institucional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9511E948-68C3-054A-B406-5DE7156AD51D}"/>
              </a:ext>
            </a:extLst>
          </p:cNvPr>
          <p:cNvSpPr/>
          <p:nvPr/>
        </p:nvSpPr>
        <p:spPr>
          <a:xfrm>
            <a:off x="5147353" y="5664024"/>
            <a:ext cx="2501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defRPr/>
            </a:pPr>
            <a:r>
              <a:rPr lang="pt-BR" sz="2000" b="1" dirty="0">
                <a:solidFill>
                  <a:srgbClr val="003061"/>
                </a:solidFill>
                <a:latin typeface="Montserrat" pitchFamily="2" charset="77"/>
              </a:rPr>
              <a:t>NOVEMBRO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37A7CEE4-C361-8F41-BBC8-24F1A2266593}"/>
              </a:ext>
            </a:extLst>
          </p:cNvPr>
          <p:cNvSpPr/>
          <p:nvPr/>
        </p:nvSpPr>
        <p:spPr>
          <a:xfrm>
            <a:off x="7931346" y="5644907"/>
            <a:ext cx="24169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defRPr/>
            </a:pPr>
            <a:r>
              <a:rPr lang="pt-BR" sz="2000" b="1" dirty="0">
                <a:solidFill>
                  <a:srgbClr val="003061"/>
                </a:solidFill>
                <a:latin typeface="Montserrat" pitchFamily="2" charset="77"/>
              </a:rPr>
              <a:t>DEZEMBRO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997F9CA-40AD-1149-9709-5FA00C7B3942}"/>
              </a:ext>
            </a:extLst>
          </p:cNvPr>
          <p:cNvSpPr txBox="1"/>
          <p:nvPr/>
        </p:nvSpPr>
        <p:spPr>
          <a:xfrm>
            <a:off x="2505564" y="1287458"/>
            <a:ext cx="2544512" cy="397031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7100" indent="-285750">
              <a:buFont typeface="Wingdings" pitchFamily="2" charset="2"/>
              <a:buChar char="v"/>
            </a:pPr>
            <a:r>
              <a:rPr lang="pt-BR" sz="1350" b="1" dirty="0">
                <a:solidFill>
                  <a:srgbClr val="003061"/>
                </a:solidFill>
                <a:latin typeface="Avenir Book" panose="02000503020000020003" pitchFamily="2" charset="0"/>
              </a:rPr>
              <a:t>WORLD CHAMBER CONGRESS (DUBAI)</a:t>
            </a:r>
          </a:p>
          <a:p>
            <a:pPr marL="287100" indent="-285750">
              <a:buFont typeface="Wingdings" pitchFamily="2" charset="2"/>
              <a:buChar char="v"/>
            </a:pPr>
            <a:endParaRPr lang="pt-BR" sz="1350" b="1" dirty="0">
              <a:solidFill>
                <a:srgbClr val="003061"/>
              </a:solidFill>
              <a:latin typeface="Avenir Book" panose="02000503020000020003" pitchFamily="2" charset="0"/>
            </a:endParaRPr>
          </a:p>
          <a:p>
            <a:pPr marL="287100" indent="-285750">
              <a:buFont typeface="Wingdings" pitchFamily="2" charset="2"/>
              <a:buChar char="v"/>
            </a:pPr>
            <a:r>
              <a:rPr lang="pt-BR" sz="1350" b="1" dirty="0">
                <a:solidFill>
                  <a:srgbClr val="003061"/>
                </a:solidFill>
                <a:latin typeface="Avenir Book" panose="02000503020000020003" pitchFamily="2" charset="0"/>
              </a:rPr>
              <a:t>EXPO 2020</a:t>
            </a:r>
          </a:p>
          <a:p>
            <a:pPr marL="287100" indent="-285750">
              <a:buFont typeface="Wingdings" pitchFamily="2" charset="2"/>
              <a:buChar char="v"/>
            </a:pPr>
            <a:endParaRPr lang="pt-BR" sz="1350" b="1" dirty="0">
              <a:solidFill>
                <a:srgbClr val="003061"/>
              </a:solidFill>
              <a:latin typeface="Avenir Book" panose="02000503020000020003" pitchFamily="2" charset="0"/>
            </a:endParaRPr>
          </a:p>
          <a:p>
            <a:pPr marL="287100" indent="-285750">
              <a:buFont typeface="Wingdings" pitchFamily="2" charset="2"/>
              <a:buChar char="v"/>
            </a:pPr>
            <a:r>
              <a:rPr lang="pt-BR" sz="1350" b="1" dirty="0">
                <a:solidFill>
                  <a:srgbClr val="003061"/>
                </a:solidFill>
                <a:latin typeface="Avenir Book" panose="02000503020000020003" pitchFamily="2" charset="0"/>
              </a:rPr>
              <a:t>WEBINARS</a:t>
            </a:r>
          </a:p>
          <a:p>
            <a:pPr marL="287100" indent="-285750">
              <a:buFont typeface="Wingdings" pitchFamily="2" charset="2"/>
              <a:buChar char="v"/>
            </a:pPr>
            <a:endParaRPr lang="pt-BR" sz="1350" b="1" dirty="0">
              <a:solidFill>
                <a:srgbClr val="003061"/>
              </a:solidFill>
              <a:latin typeface="Avenir Book" panose="02000503020000020003" pitchFamily="2" charset="0"/>
            </a:endParaRPr>
          </a:p>
          <a:p>
            <a:pPr marL="287100" indent="-285750">
              <a:buFont typeface="Wingdings" pitchFamily="2" charset="2"/>
              <a:buChar char="v"/>
            </a:pPr>
            <a:r>
              <a:rPr lang="pt-BR" sz="1350" b="1" dirty="0">
                <a:solidFill>
                  <a:srgbClr val="003061"/>
                </a:solidFill>
                <a:latin typeface="Avenir Book" panose="02000503020000020003" pitchFamily="2" charset="0"/>
              </a:rPr>
              <a:t>VIAGEM </a:t>
            </a:r>
            <a:br>
              <a:rPr lang="pt-BR" sz="1350" b="1" dirty="0">
                <a:solidFill>
                  <a:srgbClr val="003061"/>
                </a:solidFill>
                <a:latin typeface="Avenir Book" panose="02000503020000020003" pitchFamily="2" charset="0"/>
              </a:rPr>
            </a:br>
            <a:r>
              <a:rPr lang="pt-BR" sz="1350" b="1" dirty="0">
                <a:solidFill>
                  <a:srgbClr val="003061"/>
                </a:solidFill>
                <a:latin typeface="Avenir Book" panose="02000503020000020003" pitchFamily="2" charset="0"/>
              </a:rPr>
              <a:t>EMBAIXADORES</a:t>
            </a:r>
          </a:p>
          <a:p>
            <a:pPr marL="1354"/>
            <a:endParaRPr lang="pt-BR" sz="1350" b="1" dirty="0">
              <a:solidFill>
                <a:srgbClr val="003061"/>
              </a:solidFill>
              <a:latin typeface="Avenir Book" panose="02000503020000020003" pitchFamily="2" charset="0"/>
            </a:endParaRPr>
          </a:p>
          <a:p>
            <a:pPr marL="287104" indent="-285750">
              <a:buFont typeface="Wingdings" pitchFamily="2" charset="2"/>
              <a:buChar char="v"/>
            </a:pPr>
            <a:r>
              <a:rPr lang="pt-BR" sz="1350" b="1" dirty="0">
                <a:solidFill>
                  <a:srgbClr val="003061"/>
                </a:solidFill>
                <a:latin typeface="Avenir Book" panose="02000503020000020003" pitchFamily="2" charset="0"/>
              </a:rPr>
              <a:t>FÓRUM INVEST. ÁRABE – AFRICANO (MAURITÂNIA)</a:t>
            </a:r>
          </a:p>
          <a:p>
            <a:pPr marL="1354"/>
            <a:endParaRPr lang="pt-BR" sz="1350" b="1" dirty="0">
              <a:solidFill>
                <a:srgbClr val="003061"/>
              </a:solidFill>
              <a:latin typeface="Avenir Book" panose="02000503020000020003" pitchFamily="2" charset="0"/>
            </a:endParaRPr>
          </a:p>
          <a:p>
            <a:pPr marL="287104" indent="-285750">
              <a:buFont typeface="Wingdings" pitchFamily="2" charset="2"/>
              <a:buChar char="v"/>
            </a:pPr>
            <a:r>
              <a:rPr lang="pt-BR" sz="1350" b="1" dirty="0">
                <a:solidFill>
                  <a:srgbClr val="003061"/>
                </a:solidFill>
                <a:latin typeface="Avenir Book" panose="02000503020000020003" pitchFamily="2" charset="0"/>
              </a:rPr>
              <a:t>MISSÃO EXPO 2020</a:t>
            </a:r>
            <a:br>
              <a:rPr lang="pt-BR" sz="1350" b="1" dirty="0">
                <a:solidFill>
                  <a:srgbClr val="003061"/>
                </a:solidFill>
                <a:latin typeface="Avenir Book" panose="02000503020000020003" pitchFamily="2" charset="0"/>
              </a:rPr>
            </a:br>
            <a:r>
              <a:rPr lang="pt-BR" sz="1350" b="1" dirty="0">
                <a:solidFill>
                  <a:srgbClr val="003061"/>
                </a:solidFill>
                <a:latin typeface="Avenir Book" panose="02000503020000020003" pitchFamily="2" charset="0"/>
              </a:rPr>
              <a:t>(EAU + CATAR)</a:t>
            </a:r>
          </a:p>
          <a:p>
            <a:pPr marL="172800"/>
            <a:endParaRPr lang="pt-BR" sz="1350" b="1" dirty="0">
              <a:solidFill>
                <a:srgbClr val="003061"/>
              </a:solidFill>
              <a:latin typeface="Avenir Book" panose="02000503020000020003" pitchFamily="2" charset="0"/>
            </a:endParaRPr>
          </a:p>
          <a:p>
            <a:pPr marL="287104" indent="-285750">
              <a:buFont typeface="Wingdings" pitchFamily="2" charset="2"/>
              <a:buChar char="v"/>
            </a:pPr>
            <a:r>
              <a:rPr lang="pt-BR" sz="1350" b="1" dirty="0">
                <a:solidFill>
                  <a:srgbClr val="003061"/>
                </a:solidFill>
                <a:latin typeface="Avenir Book" panose="02000503020000020003" pitchFamily="2" charset="0"/>
              </a:rPr>
              <a:t>RODADAS B2B </a:t>
            </a:r>
            <a:br>
              <a:rPr lang="pt-BR" sz="1350" b="1" dirty="0">
                <a:solidFill>
                  <a:srgbClr val="003061"/>
                </a:solidFill>
                <a:latin typeface="Avenir Book" panose="02000503020000020003" pitchFamily="2" charset="0"/>
              </a:rPr>
            </a:br>
            <a:r>
              <a:rPr lang="pt-BR" sz="1350" b="1" dirty="0">
                <a:solidFill>
                  <a:srgbClr val="003061"/>
                </a:solidFill>
                <a:latin typeface="Avenir Book" panose="02000503020000020003" pitchFamily="2" charset="0"/>
              </a:rPr>
              <a:t>VIRTUAIS (PA)</a:t>
            </a:r>
          </a:p>
        </p:txBody>
      </p:sp>
    </p:spTree>
    <p:extLst>
      <p:ext uri="{BB962C8B-B14F-4D97-AF65-F5344CB8AC3E}">
        <p14:creationId xmlns:p14="http://schemas.microsoft.com/office/powerpoint/2010/main" val="141199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9" grpId="0"/>
      <p:bldP spid="45" grpId="0" animBg="1"/>
      <p:bldP spid="44" grpId="0" animBg="1"/>
      <p:bldP spid="76" grpId="0"/>
      <p:bldP spid="80" grpId="0"/>
      <p:bldP spid="35" grpId="0"/>
      <p:bldP spid="39" grpId="0"/>
      <p:bldP spid="19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241</Words>
  <Application>Microsoft Office PowerPoint</Application>
  <PresentationFormat>Widescreen</PresentationFormat>
  <Paragraphs>100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7" baseType="lpstr">
      <vt:lpstr>Arial</vt:lpstr>
      <vt:lpstr>Avenir Black</vt:lpstr>
      <vt:lpstr>Avenir Book</vt:lpstr>
      <vt:lpstr>Avenir Medium</vt:lpstr>
      <vt:lpstr>Calibri</vt:lpstr>
      <vt:lpstr>Calibri Light</vt:lpstr>
      <vt:lpstr>Montserrat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Fernanda Garcia</dc:creator>
  <cp:lastModifiedBy>Isaura Daniel</cp:lastModifiedBy>
  <cp:revision>41</cp:revision>
  <dcterms:created xsi:type="dcterms:W3CDTF">2021-02-10T19:52:24Z</dcterms:created>
  <dcterms:modified xsi:type="dcterms:W3CDTF">2021-02-12T01:42:27Z</dcterms:modified>
</cp:coreProperties>
</file>